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99D8-88B5-46F1-B0DB-BA0CD72116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7729" y="72675"/>
            <a:ext cx="2881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Design Document: Assignment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792" y="1162755"/>
            <a:ext cx="13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Element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9511" y="1200408"/>
            <a:ext cx="3128489" cy="790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5633" y="137540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23509" y="338963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5295" y="1327748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5561"/>
              </p:ext>
            </p:extLst>
          </p:nvPr>
        </p:nvGraphicFramePr>
        <p:xfrm>
          <a:off x="3789528" y="1531182"/>
          <a:ext cx="300375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971193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31311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Title of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8077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 of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97853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 err="1"/>
                        <a:t>numberOfRatings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Number of ratings input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02059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 err="1"/>
                        <a:t>totalRating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 amount of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8618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of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8767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800" dirty="0" err="1"/>
                        <a:t>hasHardCover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Displays  if book has hardcover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5636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43277"/>
              </p:ext>
            </p:extLst>
          </p:nvPr>
        </p:nvGraphicFramePr>
        <p:xfrm>
          <a:off x="3775398" y="3596168"/>
          <a:ext cx="3129961" cy="544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30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15579">
                  <a:extLst>
                    <a:ext uri="{9D8B030D-6E8A-4147-A177-3AD203B41FA5}">
                      <a16:colId xmlns:a16="http://schemas.microsoft.com/office/drawing/2014/main" val="126380825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Default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title. String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Parameterized Constructor</a:t>
                      </a:r>
                    </a:p>
                    <a:p>
                      <a:r>
                        <a:rPr lang="en-US" sz="800" dirty="0"/>
                        <a:t>constructor of the class that initiates the title and author with the value in parameters.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title, String author, double price, String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Constructor of the class with values such as title, author, price and hard cover ( String h)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setTitle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title of the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setAuthor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author of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setPrice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Sets the price of the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setCover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Sets if book has hardcover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4461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addRating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Adds total number of ratings input by user.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findAvgRating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average rating.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bookrecommendation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Returns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r>
                        <a:rPr lang="en-US" sz="800" dirty="0" err="1"/>
                        <a:t>toString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Returns book information.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810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59722" y="341780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786" y="904251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7" y="904251"/>
            <a:ext cx="3128489" cy="81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84679" y="1141956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59" y="2517231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41" y="110682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83401"/>
              </p:ext>
            </p:extLst>
          </p:nvPr>
        </p:nvGraphicFramePr>
        <p:xfrm>
          <a:off x="128574" y="1297730"/>
          <a:ext cx="30037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r>
                        <a:rPr lang="en-US" sz="900" dirty="0"/>
                        <a:t>book2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Ask user if they want to enter another book.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59410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34265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75816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11924"/>
              </p:ext>
            </p:extLst>
          </p:nvPr>
        </p:nvGraphicFramePr>
        <p:xfrm>
          <a:off x="103522" y="2716549"/>
          <a:ext cx="3068472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896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01024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41421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10851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114899"/>
                    </a:ext>
                  </a:extLst>
                </a:gridCol>
              </a:tblGrid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Prints out book information from user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423685">
                <a:tc>
                  <a:txBody>
                    <a:bodyPr/>
                    <a:lstStyle/>
                    <a:p>
                      <a:r>
                        <a:rPr lang="en-US" sz="900" dirty="0" err="1"/>
                        <a:t>getInput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Allows user to enter book information and returns it.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8240" y="253039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3513" y="4043657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522" y="4086508"/>
            <a:ext cx="31468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Algorithm. Show steps for input, processing and output and how the members of the Data Element and Driver classes are used</a:t>
            </a:r>
          </a:p>
        </p:txBody>
      </p:sp>
      <p:sp>
        <p:nvSpPr>
          <p:cNvPr id="33" name="Oval 32"/>
          <p:cNvSpPr/>
          <p:nvPr/>
        </p:nvSpPr>
        <p:spPr>
          <a:xfrm rot="18228409">
            <a:off x="3203163" y="520446"/>
            <a:ext cx="527757" cy="9713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62275" y="533215"/>
            <a:ext cx="226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is the relationship between</a:t>
            </a:r>
          </a:p>
          <a:p>
            <a:r>
              <a:rPr lang="en-US" sz="1200" dirty="0"/>
              <a:t>These two classes? 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721" y="4621062"/>
            <a:ext cx="270558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Display message then loop until user declines to enter book. </a:t>
            </a:r>
          </a:p>
          <a:p>
            <a:pPr marL="228600" indent="-228600">
              <a:buAutoNum type="arabicPeriod"/>
            </a:pPr>
            <a:r>
              <a:rPr lang="en-US" sz="900" dirty="0"/>
              <a:t>Ask user to enter title of book</a:t>
            </a:r>
          </a:p>
          <a:p>
            <a:pPr marL="228600" indent="-228600">
              <a:buAutoNum type="arabicPeriod"/>
            </a:pPr>
            <a:r>
              <a:rPr lang="en-US" sz="900" dirty="0"/>
              <a:t>Ask user to enter author of book</a:t>
            </a:r>
          </a:p>
          <a:p>
            <a:pPr marL="228600" indent="-228600">
              <a:buAutoNum type="arabicPeriod"/>
            </a:pPr>
            <a:r>
              <a:rPr lang="en-US" sz="900" dirty="0"/>
              <a:t>Ask user if they want to input more data, validate Y</a:t>
            </a:r>
          </a:p>
          <a:p>
            <a:pPr marL="228600" indent="-228600">
              <a:buAutoNum type="arabicPeriod"/>
            </a:pPr>
            <a:r>
              <a:rPr lang="en-US" sz="900" dirty="0"/>
              <a:t>Ask user for price of book </a:t>
            </a:r>
          </a:p>
          <a:p>
            <a:pPr marL="228600" indent="-228600">
              <a:buAutoNum type="arabicPeriod"/>
            </a:pPr>
            <a:r>
              <a:rPr lang="en-US" sz="900" dirty="0"/>
              <a:t>Ask user if the book is hard cover, validate Y and N</a:t>
            </a:r>
          </a:p>
          <a:p>
            <a:pPr marL="228600" indent="-228600">
              <a:buAutoNum type="arabicPeriod"/>
            </a:pPr>
            <a:r>
              <a:rPr lang="en-US" sz="900" dirty="0"/>
              <a:t>Ask user to input total number of ratings</a:t>
            </a:r>
          </a:p>
          <a:p>
            <a:pPr marL="228600" indent="-228600">
              <a:buAutoNum type="arabicPeriod"/>
            </a:pPr>
            <a:r>
              <a:rPr lang="en-US" sz="900" dirty="0"/>
              <a:t>Calculate the total number of ratings</a:t>
            </a:r>
          </a:p>
          <a:p>
            <a:pPr marL="228600" indent="-228600">
              <a:buAutoNum type="arabicPeriod"/>
            </a:pPr>
            <a:r>
              <a:rPr lang="en-US" sz="900" dirty="0"/>
              <a:t>Calculate the average rating score</a:t>
            </a:r>
          </a:p>
          <a:p>
            <a:pPr marL="228600" indent="-228600">
              <a:buAutoNum type="arabicPeriod"/>
            </a:pPr>
            <a:r>
              <a:rPr lang="en-US" sz="900" dirty="0"/>
              <a:t>Calculate the price of book and covert to decimal format</a:t>
            </a:r>
          </a:p>
          <a:p>
            <a:pPr marL="228600" indent="-228600">
              <a:buAutoNum type="arabicPeriod"/>
            </a:pPr>
            <a:r>
              <a:rPr lang="en-US" sz="900" dirty="0"/>
              <a:t>Determine book recommendations based off average.</a:t>
            </a:r>
          </a:p>
          <a:p>
            <a:pPr marL="228600" indent="-228600">
              <a:buAutoNum type="arabicPeriod"/>
            </a:pPr>
            <a:r>
              <a:rPr lang="en-US" sz="900" dirty="0"/>
              <a:t>Display title, author, recommendation, averaging total number of ratings, price and hardcover. </a:t>
            </a:r>
          </a:p>
          <a:p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754539" y="4643650"/>
            <a:ext cx="2696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 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</a:p>
          <a:p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81FB2-4005-4971-90A8-3A1DC2647C46}"/>
              </a:ext>
            </a:extLst>
          </p:cNvPr>
          <p:cNvSpPr/>
          <p:nvPr/>
        </p:nvSpPr>
        <p:spPr>
          <a:xfrm>
            <a:off x="68557" y="8514286"/>
            <a:ext cx="407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85AF7-D29E-4671-BFDF-14BD14B698BA}"/>
              </a:ext>
            </a:extLst>
          </p:cNvPr>
          <p:cNvSpPr txBox="1"/>
          <p:nvPr/>
        </p:nvSpPr>
        <p:spPr>
          <a:xfrm>
            <a:off x="309828" y="866862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Driver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48500-9004-42FF-8388-7770366A84BC}"/>
              </a:ext>
            </a:extLst>
          </p:cNvPr>
          <p:cNvSpPr txBox="1"/>
          <p:nvPr/>
        </p:nvSpPr>
        <p:spPr>
          <a:xfrm>
            <a:off x="2146404" y="443244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Methods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7BE78-5820-4EEA-A239-D92C1337FABB}"/>
              </a:ext>
            </a:extLst>
          </p:cNvPr>
          <p:cNvSpPr/>
          <p:nvPr/>
        </p:nvSpPr>
        <p:spPr>
          <a:xfrm>
            <a:off x="3721824" y="8683722"/>
            <a:ext cx="407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6748B-0A4D-470C-BC73-40EEB7E4869B}"/>
              </a:ext>
            </a:extLst>
          </p:cNvPr>
          <p:cNvSpPr txBox="1"/>
          <p:nvPr/>
        </p:nvSpPr>
        <p:spPr>
          <a:xfrm>
            <a:off x="3963095" y="8838060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18EE96-14D3-4FC6-886F-8125D06DAF6B}"/>
              </a:ext>
            </a:extLst>
          </p:cNvPr>
          <p:cNvCxnSpPr>
            <a:cxnSpLocks/>
          </p:cNvCxnSpPr>
          <p:nvPr/>
        </p:nvCxnSpPr>
        <p:spPr>
          <a:xfrm>
            <a:off x="3197046" y="846465"/>
            <a:ext cx="488249" cy="38346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57E194-EB72-4FC9-AB93-F51A395D4B90}"/>
              </a:ext>
            </a:extLst>
          </p:cNvPr>
          <p:cNvSpPr txBox="1"/>
          <p:nvPr/>
        </p:nvSpPr>
        <p:spPr>
          <a:xfrm>
            <a:off x="5178143" y="729529"/>
            <a:ext cx="162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Amazon.java is coupled with Book.java 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CF24ED8-D1BB-4F46-AC12-639DBEF64E85}"/>
              </a:ext>
            </a:extLst>
          </p:cNvPr>
          <p:cNvSpPr/>
          <p:nvPr/>
        </p:nvSpPr>
        <p:spPr>
          <a:xfrm>
            <a:off x="6779413" y="7702204"/>
            <a:ext cx="201554" cy="342503"/>
          </a:xfrm>
          <a:custGeom>
            <a:avLst/>
            <a:gdLst>
              <a:gd name="connsiteX0" fmla="*/ 19050 w 219147"/>
              <a:gd name="connsiteY0" fmla="*/ 219075 h 219075"/>
              <a:gd name="connsiteX1" fmla="*/ 219075 w 219147"/>
              <a:gd name="connsiteY1" fmla="*/ 95250 h 219075"/>
              <a:gd name="connsiteX2" fmla="*/ 0 w 219147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7" h="219075">
                <a:moveTo>
                  <a:pt x="19050" y="219075"/>
                </a:moveTo>
                <a:cubicBezTo>
                  <a:pt x="120650" y="175418"/>
                  <a:pt x="222250" y="131762"/>
                  <a:pt x="219075" y="95250"/>
                </a:cubicBezTo>
                <a:cubicBezTo>
                  <a:pt x="215900" y="58738"/>
                  <a:pt x="107950" y="293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2814E5-EBE2-47B9-84A5-7443388D1B3A}"/>
              </a:ext>
            </a:extLst>
          </p:cNvPr>
          <p:cNvSpPr/>
          <p:nvPr/>
        </p:nvSpPr>
        <p:spPr>
          <a:xfrm>
            <a:off x="3068271" y="3082430"/>
            <a:ext cx="219242" cy="598990"/>
          </a:xfrm>
          <a:custGeom>
            <a:avLst/>
            <a:gdLst>
              <a:gd name="connsiteX0" fmla="*/ 0 w 219242"/>
              <a:gd name="connsiteY0" fmla="*/ 0 h 438150"/>
              <a:gd name="connsiteX1" fmla="*/ 219075 w 219242"/>
              <a:gd name="connsiteY1" fmla="*/ 247650 h 438150"/>
              <a:gd name="connsiteX2" fmla="*/ 28575 w 219242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242" h="438150">
                <a:moveTo>
                  <a:pt x="0" y="0"/>
                </a:moveTo>
                <a:cubicBezTo>
                  <a:pt x="107156" y="87312"/>
                  <a:pt x="214312" y="174625"/>
                  <a:pt x="219075" y="247650"/>
                </a:cubicBezTo>
                <a:cubicBezTo>
                  <a:pt x="223838" y="320675"/>
                  <a:pt x="126206" y="379412"/>
                  <a:pt x="28575" y="43815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42CE2-56F6-4039-A07F-73EDD3FD3EBC}"/>
              </a:ext>
            </a:extLst>
          </p:cNvPr>
          <p:cNvCxnSpPr>
            <a:cxnSpLocks/>
          </p:cNvCxnSpPr>
          <p:nvPr/>
        </p:nvCxnSpPr>
        <p:spPr>
          <a:xfrm>
            <a:off x="2909864" y="5966049"/>
            <a:ext cx="1082849" cy="14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79CC13-61D7-4DD2-A09F-3E22645CB0F3}"/>
              </a:ext>
            </a:extLst>
          </p:cNvPr>
          <p:cNvCxnSpPr>
            <a:cxnSpLocks/>
          </p:cNvCxnSpPr>
          <p:nvPr/>
        </p:nvCxnSpPr>
        <p:spPr>
          <a:xfrm>
            <a:off x="2916682" y="6293645"/>
            <a:ext cx="1084424" cy="152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1B331-9C56-4B7E-9B72-0CFD8F4FD218}"/>
              </a:ext>
            </a:extLst>
          </p:cNvPr>
          <p:cNvCxnSpPr>
            <a:cxnSpLocks/>
          </p:cNvCxnSpPr>
          <p:nvPr/>
        </p:nvCxnSpPr>
        <p:spPr>
          <a:xfrm>
            <a:off x="2893425" y="5617577"/>
            <a:ext cx="968795" cy="114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8AB993-A608-40FF-AF4E-7E53620E4CCF}"/>
              </a:ext>
            </a:extLst>
          </p:cNvPr>
          <p:cNvCxnSpPr>
            <a:cxnSpLocks/>
          </p:cNvCxnSpPr>
          <p:nvPr/>
        </p:nvCxnSpPr>
        <p:spPr>
          <a:xfrm flipV="1">
            <a:off x="2844240" y="5377837"/>
            <a:ext cx="1102999" cy="109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ED0C8B-3B69-4E09-A9E9-06B37E8D59E1}"/>
              </a:ext>
            </a:extLst>
          </p:cNvPr>
          <p:cNvCxnSpPr>
            <a:cxnSpLocks/>
          </p:cNvCxnSpPr>
          <p:nvPr/>
        </p:nvCxnSpPr>
        <p:spPr>
          <a:xfrm>
            <a:off x="2872322" y="5786022"/>
            <a:ext cx="989898" cy="127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67722C-10B9-4155-B4BE-61A0AAD6E080}"/>
              </a:ext>
            </a:extLst>
          </p:cNvPr>
          <p:cNvCxnSpPr>
            <a:cxnSpLocks/>
          </p:cNvCxnSpPr>
          <p:nvPr/>
        </p:nvCxnSpPr>
        <p:spPr>
          <a:xfrm>
            <a:off x="2900482" y="4994896"/>
            <a:ext cx="1140270" cy="108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102519-F136-4A01-B97C-4006D1B86B4A}"/>
              </a:ext>
            </a:extLst>
          </p:cNvPr>
          <p:cNvCxnSpPr>
            <a:cxnSpLocks/>
          </p:cNvCxnSpPr>
          <p:nvPr/>
        </p:nvCxnSpPr>
        <p:spPr>
          <a:xfrm>
            <a:off x="2909864" y="5114880"/>
            <a:ext cx="1015236" cy="12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607F9FB-829D-452B-B298-E6EC1EDA6505}"/>
              </a:ext>
            </a:extLst>
          </p:cNvPr>
          <p:cNvCxnSpPr>
            <a:cxnSpLocks/>
          </p:cNvCxnSpPr>
          <p:nvPr/>
        </p:nvCxnSpPr>
        <p:spPr>
          <a:xfrm>
            <a:off x="2893425" y="6786950"/>
            <a:ext cx="1000299" cy="142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11BA0B-6ECD-4FBE-BBAD-F772A5312864}"/>
              </a:ext>
            </a:extLst>
          </p:cNvPr>
          <p:cNvSpPr/>
          <p:nvPr/>
        </p:nvSpPr>
        <p:spPr>
          <a:xfrm>
            <a:off x="2886818" y="3664026"/>
            <a:ext cx="568592" cy="3447973"/>
          </a:xfrm>
          <a:custGeom>
            <a:avLst/>
            <a:gdLst>
              <a:gd name="connsiteX0" fmla="*/ 266700 w 634825"/>
              <a:gd name="connsiteY0" fmla="*/ 0 h 3219450"/>
              <a:gd name="connsiteX1" fmla="*/ 628650 w 634825"/>
              <a:gd name="connsiteY1" fmla="*/ 2486025 h 3219450"/>
              <a:gd name="connsiteX2" fmla="*/ 0 w 634825"/>
              <a:gd name="connsiteY2" fmla="*/ 3219450 h 3219450"/>
              <a:gd name="connsiteX3" fmla="*/ 0 w 634825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825" h="3219450">
                <a:moveTo>
                  <a:pt x="266700" y="0"/>
                </a:moveTo>
                <a:cubicBezTo>
                  <a:pt x="469900" y="974725"/>
                  <a:pt x="673100" y="1949450"/>
                  <a:pt x="628650" y="2486025"/>
                </a:cubicBezTo>
                <a:cubicBezTo>
                  <a:pt x="584200" y="3022600"/>
                  <a:pt x="0" y="3219450"/>
                  <a:pt x="0" y="3219450"/>
                </a:cubicBezTo>
                <a:lnTo>
                  <a:pt x="0" y="3219450"/>
                </a:ln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2768B2-9B6B-4805-BCCD-2281D4F26327}"/>
              </a:ext>
            </a:extLst>
          </p:cNvPr>
          <p:cNvCxnSpPr>
            <a:cxnSpLocks/>
          </p:cNvCxnSpPr>
          <p:nvPr/>
        </p:nvCxnSpPr>
        <p:spPr>
          <a:xfrm>
            <a:off x="2930747" y="6468272"/>
            <a:ext cx="1001262" cy="34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0B3DF87-9A47-45F6-BB97-698EA3DE48E3}"/>
              </a:ext>
            </a:extLst>
          </p:cNvPr>
          <p:cNvSpPr/>
          <p:nvPr/>
        </p:nvSpPr>
        <p:spPr>
          <a:xfrm>
            <a:off x="6366618" y="4294554"/>
            <a:ext cx="1905712" cy="4374070"/>
          </a:xfrm>
          <a:custGeom>
            <a:avLst/>
            <a:gdLst>
              <a:gd name="connsiteX0" fmla="*/ 0 w 313360"/>
              <a:gd name="connsiteY0" fmla="*/ 0 h 3669631"/>
              <a:gd name="connsiteX1" fmla="*/ 312821 w 313360"/>
              <a:gd name="connsiteY1" fmla="*/ 1720515 h 3669631"/>
              <a:gd name="connsiteX2" fmla="*/ 60158 w 313360"/>
              <a:gd name="connsiteY2" fmla="*/ 3669631 h 366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60" h="3669631">
                <a:moveTo>
                  <a:pt x="0" y="0"/>
                </a:moveTo>
                <a:cubicBezTo>
                  <a:pt x="151397" y="554455"/>
                  <a:pt x="302795" y="1108910"/>
                  <a:pt x="312821" y="1720515"/>
                </a:cubicBezTo>
                <a:cubicBezTo>
                  <a:pt x="322847" y="2332120"/>
                  <a:pt x="191502" y="3000875"/>
                  <a:pt x="60158" y="366963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921F947-0708-4F8D-91C9-279EDE16E20D}"/>
              </a:ext>
            </a:extLst>
          </p:cNvPr>
          <p:cNvSpPr/>
          <p:nvPr/>
        </p:nvSpPr>
        <p:spPr>
          <a:xfrm>
            <a:off x="6730535" y="5205308"/>
            <a:ext cx="1344812" cy="3311653"/>
          </a:xfrm>
          <a:custGeom>
            <a:avLst/>
            <a:gdLst>
              <a:gd name="connsiteX0" fmla="*/ 9525 w 219092"/>
              <a:gd name="connsiteY0" fmla="*/ 0 h 400050"/>
              <a:gd name="connsiteX1" fmla="*/ 219075 w 219092"/>
              <a:gd name="connsiteY1" fmla="*/ 180975 h 400050"/>
              <a:gd name="connsiteX2" fmla="*/ 0 w 219092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92" h="400050">
                <a:moveTo>
                  <a:pt x="9525" y="0"/>
                </a:moveTo>
                <a:cubicBezTo>
                  <a:pt x="115093" y="57150"/>
                  <a:pt x="220662" y="114300"/>
                  <a:pt x="219075" y="180975"/>
                </a:cubicBezTo>
                <a:cubicBezTo>
                  <a:pt x="217488" y="247650"/>
                  <a:pt x="108744" y="323850"/>
                  <a:pt x="0" y="40005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7C35F6E-5DFA-49D0-837F-34C86012B2B1}"/>
              </a:ext>
            </a:extLst>
          </p:cNvPr>
          <p:cNvSpPr/>
          <p:nvPr/>
        </p:nvSpPr>
        <p:spPr>
          <a:xfrm>
            <a:off x="6765840" y="7344885"/>
            <a:ext cx="432313" cy="494294"/>
          </a:xfrm>
          <a:custGeom>
            <a:avLst/>
            <a:gdLst>
              <a:gd name="connsiteX0" fmla="*/ 19050 w 219147"/>
              <a:gd name="connsiteY0" fmla="*/ 219075 h 219075"/>
              <a:gd name="connsiteX1" fmla="*/ 219075 w 219147"/>
              <a:gd name="connsiteY1" fmla="*/ 95250 h 219075"/>
              <a:gd name="connsiteX2" fmla="*/ 0 w 219147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7" h="219075">
                <a:moveTo>
                  <a:pt x="19050" y="219075"/>
                </a:moveTo>
                <a:cubicBezTo>
                  <a:pt x="120650" y="175418"/>
                  <a:pt x="222250" y="131762"/>
                  <a:pt x="219075" y="95250"/>
                </a:cubicBezTo>
                <a:cubicBezTo>
                  <a:pt x="215900" y="58738"/>
                  <a:pt x="107950" y="293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1821C1-7B13-4DE7-BF02-1AEF9E7849D9}"/>
              </a:ext>
            </a:extLst>
          </p:cNvPr>
          <p:cNvCxnSpPr>
            <a:cxnSpLocks/>
          </p:cNvCxnSpPr>
          <p:nvPr/>
        </p:nvCxnSpPr>
        <p:spPr>
          <a:xfrm>
            <a:off x="2893425" y="6063314"/>
            <a:ext cx="996877" cy="142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AC0FC7-2E4B-415D-816E-CBECA6778DE0}"/>
              </a:ext>
            </a:extLst>
          </p:cNvPr>
          <p:cNvCxnSpPr>
            <a:cxnSpLocks/>
          </p:cNvCxnSpPr>
          <p:nvPr/>
        </p:nvCxnSpPr>
        <p:spPr>
          <a:xfrm flipV="1">
            <a:off x="2909864" y="5313083"/>
            <a:ext cx="922403" cy="1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CDF2F32-85D5-4907-B587-E3F18BD39B96}"/>
              </a:ext>
            </a:extLst>
          </p:cNvPr>
          <p:cNvSpPr txBox="1"/>
          <p:nvPr/>
        </p:nvSpPr>
        <p:spPr>
          <a:xfrm>
            <a:off x="84678" y="72675"/>
            <a:ext cx="14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Name: Josue Ponce</a:t>
            </a:r>
          </a:p>
          <a:p>
            <a:r>
              <a:rPr lang="en-US" sz="800" dirty="0"/>
              <a:t>Date: 2/25/18</a:t>
            </a:r>
          </a:p>
          <a:p>
            <a:r>
              <a:rPr lang="en-US" sz="800" dirty="0"/>
              <a:t>Assignment 2</a:t>
            </a:r>
          </a:p>
          <a:p>
            <a:r>
              <a:rPr lang="en-US" sz="800" dirty="0"/>
              <a:t>CMSC 203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C7EB661-A971-489C-8548-0B3373D6F363}"/>
              </a:ext>
            </a:extLst>
          </p:cNvPr>
          <p:cNvSpPr/>
          <p:nvPr/>
        </p:nvSpPr>
        <p:spPr>
          <a:xfrm>
            <a:off x="6765840" y="8130052"/>
            <a:ext cx="323898" cy="415973"/>
          </a:xfrm>
          <a:custGeom>
            <a:avLst/>
            <a:gdLst>
              <a:gd name="connsiteX0" fmla="*/ 19050 w 323898"/>
              <a:gd name="connsiteY0" fmla="*/ 1114425 h 1114425"/>
              <a:gd name="connsiteX1" fmla="*/ 323850 w 323898"/>
              <a:gd name="connsiteY1" fmla="*/ 457200 h 1114425"/>
              <a:gd name="connsiteX2" fmla="*/ 0 w 323898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98" h="1114425">
                <a:moveTo>
                  <a:pt x="19050" y="1114425"/>
                </a:moveTo>
                <a:cubicBezTo>
                  <a:pt x="173037" y="878681"/>
                  <a:pt x="327025" y="642937"/>
                  <a:pt x="323850" y="457200"/>
                </a:cubicBezTo>
                <a:cubicBezTo>
                  <a:pt x="320675" y="271462"/>
                  <a:pt x="160337" y="135731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E79DB1A-5156-42B3-ABCC-9C9C515FEAA0}"/>
              </a:ext>
            </a:extLst>
          </p:cNvPr>
          <p:cNvSpPr/>
          <p:nvPr/>
        </p:nvSpPr>
        <p:spPr>
          <a:xfrm>
            <a:off x="6805509" y="7733944"/>
            <a:ext cx="568254" cy="780341"/>
          </a:xfrm>
          <a:custGeom>
            <a:avLst/>
            <a:gdLst>
              <a:gd name="connsiteX0" fmla="*/ 19050 w 219147"/>
              <a:gd name="connsiteY0" fmla="*/ 219075 h 219075"/>
              <a:gd name="connsiteX1" fmla="*/ 219075 w 219147"/>
              <a:gd name="connsiteY1" fmla="*/ 95250 h 219075"/>
              <a:gd name="connsiteX2" fmla="*/ 0 w 219147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147" h="219075">
                <a:moveTo>
                  <a:pt x="19050" y="219075"/>
                </a:moveTo>
                <a:cubicBezTo>
                  <a:pt x="120650" y="175418"/>
                  <a:pt x="222250" y="131762"/>
                  <a:pt x="219075" y="95250"/>
                </a:cubicBezTo>
                <a:cubicBezTo>
                  <a:pt x="215900" y="58738"/>
                  <a:pt x="107950" y="29369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419</Words>
  <Application>Microsoft Office PowerPoint</Application>
  <PresentationFormat>Letter Paper (8.5x11 in)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josue ponce</cp:lastModifiedBy>
  <cp:revision>63</cp:revision>
  <dcterms:created xsi:type="dcterms:W3CDTF">2017-05-22T12:35:57Z</dcterms:created>
  <dcterms:modified xsi:type="dcterms:W3CDTF">2018-02-25T18:55:31Z</dcterms:modified>
</cp:coreProperties>
</file>