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8" r:id="rId3"/>
    <p:sldId id="264" r:id="rId4"/>
    <p:sldId id="265" r:id="rId5"/>
    <p:sldId id="267" r:id="rId6"/>
    <p:sldId id="257" r:id="rId7"/>
    <p:sldId id="258" r:id="rId8"/>
    <p:sldId id="260" r:id="rId9"/>
    <p:sldId id="259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D2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0" d="100"/>
        <a:sy n="4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656327661223573"/>
          <c:y val="0.0318874081563136"/>
          <c:w val="0.867799650043745"/>
          <c:h val="0.937691934291111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X</c:v>
                </c:pt>
              </c:strCache>
            </c:strRef>
          </c:tx>
          <c:marker>
            <c:symbol val="none"/>
          </c:marker>
          <c:val>
            <c:numRef>
              <c:f>Sheet1!$A$2:$A$154</c:f>
              <c:numCache>
                <c:formatCode>General</c:formatCode>
                <c:ptCount val="153"/>
                <c:pt idx="0">
                  <c:v>-0.74132080078125</c:v>
                </c:pt>
                <c:pt idx="1">
                  <c:v>-0.88985595703125</c:v>
                </c:pt>
                <c:pt idx="2">
                  <c:v>-0.98507080078125</c:v>
                </c:pt>
                <c:pt idx="3">
                  <c:v>-1.26405029296875</c:v>
                </c:pt>
                <c:pt idx="4">
                  <c:v>-1.37545166015625</c:v>
                </c:pt>
                <c:pt idx="5">
                  <c:v>-0.64991455078125</c:v>
                </c:pt>
                <c:pt idx="6">
                  <c:v>-0.42044677734375</c:v>
                </c:pt>
                <c:pt idx="7">
                  <c:v>-0.61182861328125</c:v>
                </c:pt>
                <c:pt idx="8">
                  <c:v>-0.65848388671875</c:v>
                </c:pt>
                <c:pt idx="9">
                  <c:v>-0.84796142578125</c:v>
                </c:pt>
                <c:pt idx="10">
                  <c:v>0.50885009765625</c:v>
                </c:pt>
                <c:pt idx="11">
                  <c:v>1.34197998046875</c:v>
                </c:pt>
                <c:pt idx="12">
                  <c:v>0.65072021484375</c:v>
                </c:pt>
                <c:pt idx="13">
                  <c:v>0.62310791015625</c:v>
                </c:pt>
                <c:pt idx="14">
                  <c:v>1.45338134765625</c:v>
                </c:pt>
                <c:pt idx="15">
                  <c:v>0.44410400390625</c:v>
                </c:pt>
                <c:pt idx="16">
                  <c:v>-0.22335205078125</c:v>
                </c:pt>
                <c:pt idx="17">
                  <c:v>-2.25238037109375</c:v>
                </c:pt>
                <c:pt idx="18">
                  <c:v>-5.322106933593743</c:v>
                </c:pt>
                <c:pt idx="19">
                  <c:v>-4.09859619140625</c:v>
                </c:pt>
                <c:pt idx="20">
                  <c:v>-1.736315917968751</c:v>
                </c:pt>
                <c:pt idx="21">
                  <c:v>-0.38140869140625</c:v>
                </c:pt>
                <c:pt idx="22">
                  <c:v>-0.05577392578125</c:v>
                </c:pt>
                <c:pt idx="23">
                  <c:v>-0.73275146484375</c:v>
                </c:pt>
                <c:pt idx="24" formatCode="0.00E+00">
                  <c:v>-0.00054931640625</c:v>
                </c:pt>
                <c:pt idx="25">
                  <c:v>0.81353759765625</c:v>
                </c:pt>
                <c:pt idx="26">
                  <c:v>0.84781494140625</c:v>
                </c:pt>
                <c:pt idx="27">
                  <c:v>1.71998291015625</c:v>
                </c:pt>
                <c:pt idx="28">
                  <c:v>0.99730224609375</c:v>
                </c:pt>
                <c:pt idx="29">
                  <c:v>0.30413818359375</c:v>
                </c:pt>
                <c:pt idx="30">
                  <c:v>0.00230712890625</c:v>
                </c:pt>
                <c:pt idx="31">
                  <c:v>0.23463134765625</c:v>
                </c:pt>
                <c:pt idx="32">
                  <c:v>0.44219970703125</c:v>
                </c:pt>
                <c:pt idx="33">
                  <c:v>1.54097900390625</c:v>
                </c:pt>
                <c:pt idx="34">
                  <c:v>1.62476806640625</c:v>
                </c:pt>
                <c:pt idx="35">
                  <c:v>1.28770751953125</c:v>
                </c:pt>
                <c:pt idx="36">
                  <c:v>0.58978271484375</c:v>
                </c:pt>
                <c:pt idx="37">
                  <c:v>-0.12052001953125</c:v>
                </c:pt>
                <c:pt idx="38">
                  <c:v>-1.11170654296875</c:v>
                </c:pt>
                <c:pt idx="39">
                  <c:v>-2.208581542968751</c:v>
                </c:pt>
                <c:pt idx="40">
                  <c:v>-3.088366699218747</c:v>
                </c:pt>
                <c:pt idx="41">
                  <c:v>-2.80653076171875</c:v>
                </c:pt>
                <c:pt idx="42">
                  <c:v>-1.87056884765625</c:v>
                </c:pt>
                <c:pt idx="43">
                  <c:v>-1.191687011718751</c:v>
                </c:pt>
                <c:pt idx="44">
                  <c:v>-1.14217529296875</c:v>
                </c:pt>
                <c:pt idx="45">
                  <c:v>-1.082189941406251</c:v>
                </c:pt>
                <c:pt idx="46">
                  <c:v>-0.44425048828125</c:v>
                </c:pt>
                <c:pt idx="47">
                  <c:v>-0.33380126953125</c:v>
                </c:pt>
                <c:pt idx="48">
                  <c:v>0.27938232421875</c:v>
                </c:pt>
                <c:pt idx="49">
                  <c:v>0.54027099609375</c:v>
                </c:pt>
                <c:pt idx="50">
                  <c:v>0.48599853515625</c:v>
                </c:pt>
                <c:pt idx="51">
                  <c:v>0.03753662109375</c:v>
                </c:pt>
                <c:pt idx="52">
                  <c:v>-0.0805297851562501</c:v>
                </c:pt>
                <c:pt idx="53">
                  <c:v>0.50218505859375</c:v>
                </c:pt>
                <c:pt idx="54">
                  <c:v>0.02706298828125</c:v>
                </c:pt>
                <c:pt idx="55">
                  <c:v>0.32032470703125</c:v>
                </c:pt>
                <c:pt idx="56">
                  <c:v>1.28009033203125</c:v>
                </c:pt>
                <c:pt idx="57">
                  <c:v>1.71903076171875</c:v>
                </c:pt>
                <c:pt idx="58">
                  <c:v>1.88756103515625</c:v>
                </c:pt>
                <c:pt idx="59">
                  <c:v>2.42171630859375</c:v>
                </c:pt>
                <c:pt idx="60">
                  <c:v>1.75521240234375</c:v>
                </c:pt>
                <c:pt idx="61">
                  <c:v>-0.74322509765625</c:v>
                </c:pt>
                <c:pt idx="62">
                  <c:v>-2.14002685546875</c:v>
                </c:pt>
                <c:pt idx="63">
                  <c:v>-3.59871826171875</c:v>
                </c:pt>
                <c:pt idx="64">
                  <c:v>-4.307116699218741</c:v>
                </c:pt>
                <c:pt idx="65">
                  <c:v>-3.006481933593743</c:v>
                </c:pt>
                <c:pt idx="66">
                  <c:v>-2.031481933593743</c:v>
                </c:pt>
                <c:pt idx="67">
                  <c:v>-2.359020996093743</c:v>
                </c:pt>
                <c:pt idx="68">
                  <c:v>-2.285705566406251</c:v>
                </c:pt>
                <c:pt idx="69">
                  <c:v>-1.51160888671875</c:v>
                </c:pt>
                <c:pt idx="70">
                  <c:v>-1.20311279296875</c:v>
                </c:pt>
                <c:pt idx="71">
                  <c:v>-0.09862060546875</c:v>
                </c:pt>
                <c:pt idx="72">
                  <c:v>0.52313232421875</c:v>
                </c:pt>
                <c:pt idx="73">
                  <c:v>0.04229736328125</c:v>
                </c:pt>
                <c:pt idx="74">
                  <c:v>-0.28143310546875</c:v>
                </c:pt>
                <c:pt idx="75">
                  <c:v>-0.06529541015625</c:v>
                </c:pt>
                <c:pt idx="76">
                  <c:v>0.06895751953125</c:v>
                </c:pt>
                <c:pt idx="77">
                  <c:v>0.72879638671875</c:v>
                </c:pt>
                <c:pt idx="78">
                  <c:v>1.22772216796875</c:v>
                </c:pt>
                <c:pt idx="79">
                  <c:v>1.195349121093751</c:v>
                </c:pt>
                <c:pt idx="80">
                  <c:v>0.52503662109375</c:v>
                </c:pt>
                <c:pt idx="81">
                  <c:v>0.07276611328125</c:v>
                </c:pt>
                <c:pt idx="82">
                  <c:v>-1.07838134765625</c:v>
                </c:pt>
                <c:pt idx="83">
                  <c:v>-1.23834228515625</c:v>
                </c:pt>
                <c:pt idx="84">
                  <c:v>-2.412341308593747</c:v>
                </c:pt>
                <c:pt idx="85">
                  <c:v>-3.96815185546875</c:v>
                </c:pt>
                <c:pt idx="86">
                  <c:v>-2.958874511718748</c:v>
                </c:pt>
                <c:pt idx="87">
                  <c:v>-2.078137207031251</c:v>
                </c:pt>
                <c:pt idx="88">
                  <c:v>-2.64180908203125</c:v>
                </c:pt>
                <c:pt idx="89">
                  <c:v>-2.816052246093743</c:v>
                </c:pt>
                <c:pt idx="90">
                  <c:v>-1.49542236328125</c:v>
                </c:pt>
                <c:pt idx="91">
                  <c:v>-0.05672607421875</c:v>
                </c:pt>
                <c:pt idx="92">
                  <c:v>0.33651123046875</c:v>
                </c:pt>
                <c:pt idx="93">
                  <c:v>0.61644287109375</c:v>
                </c:pt>
                <c:pt idx="94">
                  <c:v>0.68499755859375</c:v>
                </c:pt>
                <c:pt idx="95">
                  <c:v>0.95540771484375</c:v>
                </c:pt>
                <c:pt idx="96">
                  <c:v>0.98778076171875</c:v>
                </c:pt>
                <c:pt idx="97">
                  <c:v>0.34031982421875</c:v>
                </c:pt>
                <c:pt idx="98">
                  <c:v>0.38697509765625</c:v>
                </c:pt>
                <c:pt idx="99">
                  <c:v>0.59930419921875</c:v>
                </c:pt>
                <c:pt idx="100">
                  <c:v>0.66500244140625</c:v>
                </c:pt>
                <c:pt idx="101">
                  <c:v>0.11466064453125</c:v>
                </c:pt>
                <c:pt idx="102">
                  <c:v>0.54979248046875</c:v>
                </c:pt>
                <c:pt idx="103">
                  <c:v>0.62310791015625</c:v>
                </c:pt>
                <c:pt idx="104">
                  <c:v>0.75260009765625</c:v>
                </c:pt>
                <c:pt idx="105">
                  <c:v>0.68404541015625</c:v>
                </c:pt>
                <c:pt idx="106">
                  <c:v>1.10870361328125</c:v>
                </c:pt>
                <c:pt idx="107">
                  <c:v>1.28199462890625</c:v>
                </c:pt>
                <c:pt idx="108">
                  <c:v>-0.78226318359375</c:v>
                </c:pt>
                <c:pt idx="109">
                  <c:v>-3.217858886718747</c:v>
                </c:pt>
                <c:pt idx="110">
                  <c:v>-3.75391845703125</c:v>
                </c:pt>
                <c:pt idx="111">
                  <c:v>-3.198815917968747</c:v>
                </c:pt>
                <c:pt idx="112">
                  <c:v>-1.78963623046875</c:v>
                </c:pt>
                <c:pt idx="113">
                  <c:v>-2.362829589843743</c:v>
                </c:pt>
                <c:pt idx="114">
                  <c:v>-2.478991699218747</c:v>
                </c:pt>
                <c:pt idx="115">
                  <c:v>-2.24571533203125</c:v>
                </c:pt>
                <c:pt idx="116">
                  <c:v>-1.68204345703125</c:v>
                </c:pt>
                <c:pt idx="117">
                  <c:v>-0.98411865234375</c:v>
                </c:pt>
                <c:pt idx="118">
                  <c:v>-0.48138427734375</c:v>
                </c:pt>
                <c:pt idx="119">
                  <c:v>-0.06719970703125</c:v>
                </c:pt>
                <c:pt idx="120">
                  <c:v>0.08133544921875</c:v>
                </c:pt>
                <c:pt idx="121">
                  <c:v>0.02420654296875</c:v>
                </c:pt>
                <c:pt idx="122">
                  <c:v>0.14417724609375</c:v>
                </c:pt>
                <c:pt idx="123">
                  <c:v>-0.17669677734375</c:v>
                </c:pt>
                <c:pt idx="124">
                  <c:v>-0.49090576171875</c:v>
                </c:pt>
                <c:pt idx="125">
                  <c:v>-0.01387939453125</c:v>
                </c:pt>
                <c:pt idx="126">
                  <c:v>-0.09766845703125</c:v>
                </c:pt>
                <c:pt idx="127">
                  <c:v>-0.17955322265625</c:v>
                </c:pt>
                <c:pt idx="128">
                  <c:v>0.00611572265625</c:v>
                </c:pt>
                <c:pt idx="129">
                  <c:v>0.02230224609375</c:v>
                </c:pt>
                <c:pt idx="130">
                  <c:v>-0.12147216796875</c:v>
                </c:pt>
                <c:pt idx="131">
                  <c:v>-0.21383056640625</c:v>
                </c:pt>
                <c:pt idx="132">
                  <c:v>-0.37855224609375</c:v>
                </c:pt>
                <c:pt idx="133">
                  <c:v>-0.24810791015625</c:v>
                </c:pt>
                <c:pt idx="134">
                  <c:v>-0.16336669921875</c:v>
                </c:pt>
                <c:pt idx="135">
                  <c:v>-0.23858642578125</c:v>
                </c:pt>
                <c:pt idx="136">
                  <c:v>-0.30714111328125</c:v>
                </c:pt>
                <c:pt idx="137">
                  <c:v>-0.54993896484375</c:v>
                </c:pt>
                <c:pt idx="138">
                  <c:v>-0.65943603515625</c:v>
                </c:pt>
                <c:pt idx="139">
                  <c:v>-0.33951416015625</c:v>
                </c:pt>
                <c:pt idx="140">
                  <c:v>-0.48804931640625</c:v>
                </c:pt>
                <c:pt idx="141">
                  <c:v>-0.58040771484375</c:v>
                </c:pt>
                <c:pt idx="142">
                  <c:v>-0.48614501953125</c:v>
                </c:pt>
                <c:pt idx="143">
                  <c:v>-0.51470947265625</c:v>
                </c:pt>
                <c:pt idx="144">
                  <c:v>-0.55946044921875</c:v>
                </c:pt>
                <c:pt idx="145">
                  <c:v>-0.42806396484375</c:v>
                </c:pt>
                <c:pt idx="146">
                  <c:v>-0.39473876953125</c:v>
                </c:pt>
                <c:pt idx="147">
                  <c:v>-0.45853271484375</c:v>
                </c:pt>
                <c:pt idx="148">
                  <c:v>-0.52518310546875</c:v>
                </c:pt>
                <c:pt idx="149">
                  <c:v>-0.41282958984375</c:v>
                </c:pt>
                <c:pt idx="150">
                  <c:v>-0.05672607421875</c:v>
                </c:pt>
                <c:pt idx="151">
                  <c:v>-0.40426025390625</c:v>
                </c:pt>
                <c:pt idx="152">
                  <c:v>-1.01934814453125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marker>
            <c:symbol val="none"/>
          </c:marker>
          <c:val>
            <c:numRef>
              <c:f>Sheet1!$B$2:$B$154</c:f>
              <c:numCache>
                <c:formatCode>General</c:formatCode>
                <c:ptCount val="153"/>
                <c:pt idx="0">
                  <c:v>4.722656249999989</c:v>
                </c:pt>
                <c:pt idx="1">
                  <c:v>4.7807373046875</c:v>
                </c:pt>
                <c:pt idx="2">
                  <c:v>4.960693359375</c:v>
                </c:pt>
                <c:pt idx="3">
                  <c:v>5.011157226562493</c:v>
                </c:pt>
                <c:pt idx="4">
                  <c:v>5.123510742187487</c:v>
                </c:pt>
                <c:pt idx="5">
                  <c:v>4.999731445312502</c:v>
                </c:pt>
                <c:pt idx="6">
                  <c:v>5.028295898437494</c:v>
                </c:pt>
                <c:pt idx="7">
                  <c:v>4.890234374999994</c:v>
                </c:pt>
                <c:pt idx="8">
                  <c:v>4.636010742187493</c:v>
                </c:pt>
                <c:pt idx="9">
                  <c:v>4.716943359375</c:v>
                </c:pt>
                <c:pt idx="10">
                  <c:v>4.816918945312493</c:v>
                </c:pt>
                <c:pt idx="11">
                  <c:v>5.2472900390625</c:v>
                </c:pt>
                <c:pt idx="12">
                  <c:v>5.245385742187493</c:v>
                </c:pt>
                <c:pt idx="13">
                  <c:v>5.23681640625</c:v>
                </c:pt>
                <c:pt idx="14">
                  <c:v>5.170166015625</c:v>
                </c:pt>
                <c:pt idx="15">
                  <c:v>5.422485351562491</c:v>
                </c:pt>
                <c:pt idx="16">
                  <c:v>4.399877929687494</c:v>
                </c:pt>
                <c:pt idx="17">
                  <c:v>2.682202148437501</c:v>
                </c:pt>
                <c:pt idx="18">
                  <c:v>0.6636474609375</c:v>
                </c:pt>
                <c:pt idx="19">
                  <c:v>6.9821044921875</c:v>
                </c:pt>
                <c:pt idx="20">
                  <c:v>4.205639648437494</c:v>
                </c:pt>
                <c:pt idx="21">
                  <c:v>2.702197265625001</c:v>
                </c:pt>
                <c:pt idx="22">
                  <c:v>2.477490234375</c:v>
                </c:pt>
                <c:pt idx="23">
                  <c:v>2.7926513671875</c:v>
                </c:pt>
                <c:pt idx="24">
                  <c:v>3.059252929687498</c:v>
                </c:pt>
                <c:pt idx="25">
                  <c:v>3.1078125</c:v>
                </c:pt>
                <c:pt idx="26">
                  <c:v>3.143041992187501</c:v>
                </c:pt>
                <c:pt idx="27">
                  <c:v>3.583886718750001</c:v>
                </c:pt>
                <c:pt idx="28">
                  <c:v>4.174218749999993</c:v>
                </c:pt>
                <c:pt idx="29">
                  <c:v>4.782641601562501</c:v>
                </c:pt>
                <c:pt idx="30">
                  <c:v>5.2472900390625</c:v>
                </c:pt>
                <c:pt idx="31">
                  <c:v>5.5843505859375</c:v>
                </c:pt>
                <c:pt idx="32">
                  <c:v>5.47294921875</c:v>
                </c:pt>
                <c:pt idx="33">
                  <c:v>5.0568603515625</c:v>
                </c:pt>
                <c:pt idx="34">
                  <c:v>4.803588867187485</c:v>
                </c:pt>
                <c:pt idx="35">
                  <c:v>4.880712890624999</c:v>
                </c:pt>
                <c:pt idx="36">
                  <c:v>4.9007080078125</c:v>
                </c:pt>
                <c:pt idx="37">
                  <c:v>4.0380615234375</c:v>
                </c:pt>
                <c:pt idx="38">
                  <c:v>2.4822509765625</c:v>
                </c:pt>
                <c:pt idx="39">
                  <c:v>1.70625</c:v>
                </c:pt>
                <c:pt idx="40">
                  <c:v>4.031396484375007</c:v>
                </c:pt>
                <c:pt idx="41">
                  <c:v>5.564355468749987</c:v>
                </c:pt>
                <c:pt idx="42">
                  <c:v>5.8052490234375</c:v>
                </c:pt>
                <c:pt idx="43">
                  <c:v>4.758837890624997</c:v>
                </c:pt>
                <c:pt idx="44">
                  <c:v>4.016162109375</c:v>
                </c:pt>
                <c:pt idx="45">
                  <c:v>3.536279296874999</c:v>
                </c:pt>
                <c:pt idx="46">
                  <c:v>3.2972900390625</c:v>
                </c:pt>
                <c:pt idx="47">
                  <c:v>3.644824218750001</c:v>
                </c:pt>
                <c:pt idx="48">
                  <c:v>3.948559570312501</c:v>
                </c:pt>
                <c:pt idx="49">
                  <c:v>3.909521484375</c:v>
                </c:pt>
                <c:pt idx="50">
                  <c:v>4.52080078125</c:v>
                </c:pt>
                <c:pt idx="51">
                  <c:v>4.675048828124995</c:v>
                </c:pt>
                <c:pt idx="52">
                  <c:v>5.167309570312487</c:v>
                </c:pt>
                <c:pt idx="53">
                  <c:v>5.011157226562493</c:v>
                </c:pt>
                <c:pt idx="54">
                  <c:v>4.964501953124993</c:v>
                </c:pt>
                <c:pt idx="55">
                  <c:v>5.210156249999987</c:v>
                </c:pt>
                <c:pt idx="56">
                  <c:v>5.074951171874996</c:v>
                </c:pt>
                <c:pt idx="57">
                  <c:v>4.693139648437486</c:v>
                </c:pt>
                <c:pt idx="58">
                  <c:v>4.6093505859375</c:v>
                </c:pt>
                <c:pt idx="59">
                  <c:v>3.9885498046875</c:v>
                </c:pt>
                <c:pt idx="60">
                  <c:v>3.869531250000001</c:v>
                </c:pt>
                <c:pt idx="61">
                  <c:v>3.823828124999999</c:v>
                </c:pt>
                <c:pt idx="62">
                  <c:v>3.167797851562507</c:v>
                </c:pt>
                <c:pt idx="63">
                  <c:v>3.0687744140625</c:v>
                </c:pt>
                <c:pt idx="64">
                  <c:v>4.9026123046875</c:v>
                </c:pt>
                <c:pt idx="65">
                  <c:v>5.6167236328125</c:v>
                </c:pt>
                <c:pt idx="66">
                  <c:v>5.675756835937493</c:v>
                </c:pt>
                <c:pt idx="67">
                  <c:v>5.48056640625</c:v>
                </c:pt>
                <c:pt idx="68">
                  <c:v>5.234912109374997</c:v>
                </c:pt>
                <c:pt idx="69">
                  <c:v>4.251342773437501</c:v>
                </c:pt>
                <c:pt idx="70">
                  <c:v>3.7295654296875</c:v>
                </c:pt>
                <c:pt idx="71">
                  <c:v>3.8628662109375</c:v>
                </c:pt>
                <c:pt idx="72">
                  <c:v>3.703857421875</c:v>
                </c:pt>
                <c:pt idx="73">
                  <c:v>4.0932861328125</c:v>
                </c:pt>
                <c:pt idx="74">
                  <c:v>4.960693359375</c:v>
                </c:pt>
                <c:pt idx="75">
                  <c:v>5.291088867187487</c:v>
                </c:pt>
                <c:pt idx="76">
                  <c:v>5.407250976562493</c:v>
                </c:pt>
                <c:pt idx="77">
                  <c:v>5.336791992187501</c:v>
                </c:pt>
                <c:pt idx="78">
                  <c:v>4.998779296875</c:v>
                </c:pt>
                <c:pt idx="79">
                  <c:v>4.884521484375</c:v>
                </c:pt>
                <c:pt idx="80">
                  <c:v>4.58173828125</c:v>
                </c:pt>
                <c:pt idx="81">
                  <c:v>4.321801757812493</c:v>
                </c:pt>
                <c:pt idx="82">
                  <c:v>3.800976562500001</c:v>
                </c:pt>
                <c:pt idx="83">
                  <c:v>2.626025390625</c:v>
                </c:pt>
                <c:pt idx="84">
                  <c:v>2.855493164062499</c:v>
                </c:pt>
                <c:pt idx="85">
                  <c:v>4.506518554687493</c:v>
                </c:pt>
                <c:pt idx="86">
                  <c:v>5.175878906249994</c:v>
                </c:pt>
                <c:pt idx="87">
                  <c:v>5.142553710937494</c:v>
                </c:pt>
                <c:pt idx="88">
                  <c:v>4.934033203125</c:v>
                </c:pt>
                <c:pt idx="89">
                  <c:v>4.335131835937491</c:v>
                </c:pt>
                <c:pt idx="90">
                  <c:v>4.245629882812507</c:v>
                </c:pt>
                <c:pt idx="91">
                  <c:v>3.4801025390625</c:v>
                </c:pt>
                <c:pt idx="92">
                  <c:v>3.488671875</c:v>
                </c:pt>
                <c:pt idx="93">
                  <c:v>3.643872070312501</c:v>
                </c:pt>
                <c:pt idx="94">
                  <c:v>3.854296875</c:v>
                </c:pt>
                <c:pt idx="95">
                  <c:v>3.88095703125</c:v>
                </c:pt>
                <c:pt idx="96">
                  <c:v>4.259912109375</c:v>
                </c:pt>
                <c:pt idx="97">
                  <c:v>4.8359619140625</c:v>
                </c:pt>
                <c:pt idx="98">
                  <c:v>5.122558593749991</c:v>
                </c:pt>
                <c:pt idx="99">
                  <c:v>4.957836914062494</c:v>
                </c:pt>
                <c:pt idx="100">
                  <c:v>5.048291015625001</c:v>
                </c:pt>
                <c:pt idx="101">
                  <c:v>5.0340087890625</c:v>
                </c:pt>
                <c:pt idx="102">
                  <c:v>5.067333984375</c:v>
                </c:pt>
                <c:pt idx="103">
                  <c:v>4.793115234374993</c:v>
                </c:pt>
                <c:pt idx="104">
                  <c:v>4.7597900390625</c:v>
                </c:pt>
                <c:pt idx="105">
                  <c:v>4.726464843749993</c:v>
                </c:pt>
                <c:pt idx="106">
                  <c:v>4.352270507812494</c:v>
                </c:pt>
                <c:pt idx="107">
                  <c:v>4.2037353515625</c:v>
                </c:pt>
                <c:pt idx="108">
                  <c:v>4.0304443359375</c:v>
                </c:pt>
                <c:pt idx="109">
                  <c:v>3.407739257812501</c:v>
                </c:pt>
                <c:pt idx="110">
                  <c:v>2.910717773437501</c:v>
                </c:pt>
                <c:pt idx="111">
                  <c:v>3.243017578125001</c:v>
                </c:pt>
                <c:pt idx="112">
                  <c:v>3.778125</c:v>
                </c:pt>
                <c:pt idx="113">
                  <c:v>4.613159179687489</c:v>
                </c:pt>
                <c:pt idx="114">
                  <c:v>5.014013671874993</c:v>
                </c:pt>
                <c:pt idx="115">
                  <c:v>4.702661132812507</c:v>
                </c:pt>
                <c:pt idx="116">
                  <c:v>4.07900390625</c:v>
                </c:pt>
                <c:pt idx="117">
                  <c:v>3.686718750000001</c:v>
                </c:pt>
                <c:pt idx="118">
                  <c:v>3.734326171875001</c:v>
                </c:pt>
                <c:pt idx="119">
                  <c:v>3.86572265625</c:v>
                </c:pt>
                <c:pt idx="120">
                  <c:v>4.086621093750008</c:v>
                </c:pt>
                <c:pt idx="121">
                  <c:v>4.265625</c:v>
                </c:pt>
                <c:pt idx="122">
                  <c:v>4.597924804687487</c:v>
                </c:pt>
                <c:pt idx="123">
                  <c:v>4.904516601562494</c:v>
                </c:pt>
                <c:pt idx="124">
                  <c:v>5.1825439453125</c:v>
                </c:pt>
                <c:pt idx="125">
                  <c:v>5.094946289062494</c:v>
                </c:pt>
                <c:pt idx="126">
                  <c:v>4.968310546874991</c:v>
                </c:pt>
                <c:pt idx="127">
                  <c:v>4.945458984375001</c:v>
                </c:pt>
                <c:pt idx="128">
                  <c:v>4.715039062499994</c:v>
                </c:pt>
                <c:pt idx="129">
                  <c:v>4.607446289062493</c:v>
                </c:pt>
                <c:pt idx="130">
                  <c:v>4.654101562499985</c:v>
                </c:pt>
                <c:pt idx="131">
                  <c:v>4.687426757812491</c:v>
                </c:pt>
                <c:pt idx="132">
                  <c:v>4.813110351562491</c:v>
                </c:pt>
                <c:pt idx="133">
                  <c:v>4.858813476562491</c:v>
                </c:pt>
                <c:pt idx="134">
                  <c:v>4.884521484375</c:v>
                </c:pt>
                <c:pt idx="135">
                  <c:v>4.78359375</c:v>
                </c:pt>
                <c:pt idx="136">
                  <c:v>4.865478515624996</c:v>
                </c:pt>
                <c:pt idx="137">
                  <c:v>5.0568603515625</c:v>
                </c:pt>
                <c:pt idx="138">
                  <c:v>5.138745117187494</c:v>
                </c:pt>
                <c:pt idx="139">
                  <c:v>4.814062499999999</c:v>
                </c:pt>
                <c:pt idx="140">
                  <c:v>4.823583984374999</c:v>
                </c:pt>
                <c:pt idx="141">
                  <c:v>4.891186523437487</c:v>
                </c:pt>
                <c:pt idx="142">
                  <c:v>4.894042968749989</c:v>
                </c:pt>
                <c:pt idx="143">
                  <c:v>4.9283203125</c:v>
                </c:pt>
                <c:pt idx="144">
                  <c:v>4.838818359374994</c:v>
                </c:pt>
                <c:pt idx="145">
                  <c:v>4.87880859375</c:v>
                </c:pt>
                <c:pt idx="146">
                  <c:v>4.9064208984375</c:v>
                </c:pt>
                <c:pt idx="147">
                  <c:v>5.0511474609375</c:v>
                </c:pt>
                <c:pt idx="148">
                  <c:v>4.964501953124993</c:v>
                </c:pt>
                <c:pt idx="149">
                  <c:v>4.775024414062501</c:v>
                </c:pt>
                <c:pt idx="150">
                  <c:v>5.115893554687493</c:v>
                </c:pt>
                <c:pt idx="151">
                  <c:v>4.995922851562494</c:v>
                </c:pt>
                <c:pt idx="152">
                  <c:v>5.145410156249987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Z</c:v>
                </c:pt>
              </c:strCache>
            </c:strRef>
          </c:tx>
          <c:marker>
            <c:symbol val="none"/>
          </c:marker>
          <c:val>
            <c:numRef>
              <c:f>Sheet1!$C$2:$C$154</c:f>
              <c:numCache>
                <c:formatCode>General</c:formatCode>
                <c:ptCount val="153"/>
                <c:pt idx="0">
                  <c:v>6.80906982421875</c:v>
                </c:pt>
                <c:pt idx="1">
                  <c:v>7.00902099609375</c:v>
                </c:pt>
                <c:pt idx="2">
                  <c:v>7.385119628906241</c:v>
                </c:pt>
                <c:pt idx="3">
                  <c:v>7.788830566406237</c:v>
                </c:pt>
                <c:pt idx="4">
                  <c:v>8.48675537109375</c:v>
                </c:pt>
                <c:pt idx="5">
                  <c:v>8.95330810546875</c:v>
                </c:pt>
                <c:pt idx="6">
                  <c:v>9.10469970703125</c:v>
                </c:pt>
                <c:pt idx="7">
                  <c:v>8.70574951171876</c:v>
                </c:pt>
                <c:pt idx="8">
                  <c:v>8.165881347656252</c:v>
                </c:pt>
                <c:pt idx="9">
                  <c:v>9.13707275390625</c:v>
                </c:pt>
                <c:pt idx="10">
                  <c:v>5.310388183593751</c:v>
                </c:pt>
                <c:pt idx="11">
                  <c:v>2.71959228515625</c:v>
                </c:pt>
                <c:pt idx="12">
                  <c:v>3.21851806640625</c:v>
                </c:pt>
                <c:pt idx="13">
                  <c:v>2.930017089843747</c:v>
                </c:pt>
                <c:pt idx="14">
                  <c:v>-0.19683837890625</c:v>
                </c:pt>
                <c:pt idx="15">
                  <c:v>-3.27227783203125</c:v>
                </c:pt>
                <c:pt idx="16">
                  <c:v>-4.533874511718746</c:v>
                </c:pt>
                <c:pt idx="17">
                  <c:v>-0.29776611328125</c:v>
                </c:pt>
                <c:pt idx="18">
                  <c:v>9.17135009765625</c:v>
                </c:pt>
                <c:pt idx="19">
                  <c:v>19.58594970703118</c:v>
                </c:pt>
                <c:pt idx="20">
                  <c:v>22.6490112304687</c:v>
                </c:pt>
                <c:pt idx="21">
                  <c:v>16.6400024414062</c:v>
                </c:pt>
                <c:pt idx="22">
                  <c:v>8.297277832031248</c:v>
                </c:pt>
                <c:pt idx="23">
                  <c:v>3.865979003906248</c:v>
                </c:pt>
                <c:pt idx="24">
                  <c:v>2.718640136718743</c:v>
                </c:pt>
                <c:pt idx="25">
                  <c:v>4.959997558593749</c:v>
                </c:pt>
                <c:pt idx="26">
                  <c:v>6.980456542968747</c:v>
                </c:pt>
                <c:pt idx="27">
                  <c:v>6.46248779296875</c:v>
                </c:pt>
                <c:pt idx="28">
                  <c:v>6.626257324218748</c:v>
                </c:pt>
                <c:pt idx="29">
                  <c:v>7.26514892578125</c:v>
                </c:pt>
                <c:pt idx="30">
                  <c:v>8.009729003906254</c:v>
                </c:pt>
                <c:pt idx="31">
                  <c:v>7.72884521484375</c:v>
                </c:pt>
                <c:pt idx="32">
                  <c:v>7.754553222656243</c:v>
                </c:pt>
                <c:pt idx="33">
                  <c:v>6.045446777343749</c:v>
                </c:pt>
                <c:pt idx="34">
                  <c:v>4.880969238281247</c:v>
                </c:pt>
                <c:pt idx="35">
                  <c:v>2.27969970703125</c:v>
                </c:pt>
                <c:pt idx="36">
                  <c:v>-2.408679199218743</c:v>
                </c:pt>
                <c:pt idx="37">
                  <c:v>-3.87022705078125</c:v>
                </c:pt>
                <c:pt idx="38">
                  <c:v>0.42872314453125</c:v>
                </c:pt>
                <c:pt idx="39">
                  <c:v>11.2727416992187</c:v>
                </c:pt>
                <c:pt idx="40">
                  <c:v>16.1353637695312</c:v>
                </c:pt>
                <c:pt idx="41">
                  <c:v>13.2627319335937</c:v>
                </c:pt>
                <c:pt idx="42">
                  <c:v>13.7445190429687</c:v>
                </c:pt>
                <c:pt idx="43">
                  <c:v>15.8106811523437</c:v>
                </c:pt>
                <c:pt idx="44">
                  <c:v>12.1906127929687</c:v>
                </c:pt>
                <c:pt idx="45">
                  <c:v>8.062097167968754</c:v>
                </c:pt>
                <c:pt idx="46">
                  <c:v>4.846691894531251</c:v>
                </c:pt>
                <c:pt idx="47">
                  <c:v>4.82288818359375</c:v>
                </c:pt>
                <c:pt idx="48">
                  <c:v>6.193981933593744</c:v>
                </c:pt>
                <c:pt idx="49">
                  <c:v>7.116613769531249</c:v>
                </c:pt>
                <c:pt idx="50">
                  <c:v>7.145178222656243</c:v>
                </c:pt>
                <c:pt idx="51">
                  <c:v>6.810974121093746</c:v>
                </c:pt>
                <c:pt idx="52">
                  <c:v>7.34512939453125</c:v>
                </c:pt>
                <c:pt idx="53">
                  <c:v>7.342272949218747</c:v>
                </c:pt>
                <c:pt idx="54">
                  <c:v>7.757409667968743</c:v>
                </c:pt>
                <c:pt idx="55">
                  <c:v>7.34512939453125</c:v>
                </c:pt>
                <c:pt idx="56">
                  <c:v>5.68934326171875</c:v>
                </c:pt>
                <c:pt idx="57">
                  <c:v>4.89906005859375</c:v>
                </c:pt>
                <c:pt idx="58">
                  <c:v>3.432751464843743</c:v>
                </c:pt>
                <c:pt idx="59">
                  <c:v>0.46680908203125</c:v>
                </c:pt>
                <c:pt idx="60">
                  <c:v>-2.364880371093748</c:v>
                </c:pt>
                <c:pt idx="61">
                  <c:v>-1.74503173828125</c:v>
                </c:pt>
                <c:pt idx="62">
                  <c:v>4.39822998046875</c:v>
                </c:pt>
                <c:pt idx="63">
                  <c:v>10.7243041992187</c:v>
                </c:pt>
                <c:pt idx="64">
                  <c:v>14.5567016601562</c:v>
                </c:pt>
                <c:pt idx="65">
                  <c:v>15.7878295898437</c:v>
                </c:pt>
                <c:pt idx="66">
                  <c:v>16.0477661132812</c:v>
                </c:pt>
                <c:pt idx="67">
                  <c:v>14.1653686523437</c:v>
                </c:pt>
                <c:pt idx="68">
                  <c:v>10.1692016601562</c:v>
                </c:pt>
                <c:pt idx="69">
                  <c:v>6.45296630859375</c:v>
                </c:pt>
                <c:pt idx="70">
                  <c:v>5.295153808593747</c:v>
                </c:pt>
                <c:pt idx="71">
                  <c:v>5.002844238281243</c:v>
                </c:pt>
                <c:pt idx="72">
                  <c:v>4.78194580078125</c:v>
                </c:pt>
                <c:pt idx="73">
                  <c:v>5.192321777343746</c:v>
                </c:pt>
                <c:pt idx="74">
                  <c:v>5.296105957031243</c:v>
                </c:pt>
                <c:pt idx="75">
                  <c:v>5.20850830078125</c:v>
                </c:pt>
                <c:pt idx="76">
                  <c:v>6.504382324218748</c:v>
                </c:pt>
                <c:pt idx="77">
                  <c:v>6.911901855468749</c:v>
                </c:pt>
                <c:pt idx="78">
                  <c:v>5.872155761718743</c:v>
                </c:pt>
                <c:pt idx="79">
                  <c:v>2.983337402343751</c:v>
                </c:pt>
                <c:pt idx="80">
                  <c:v>1.62271728515625</c:v>
                </c:pt>
                <c:pt idx="81">
                  <c:v>-0.55770263671875</c:v>
                </c:pt>
                <c:pt idx="82">
                  <c:v>-0.33680419921875</c:v>
                </c:pt>
                <c:pt idx="83">
                  <c:v>6.880480957031241</c:v>
                </c:pt>
                <c:pt idx="84">
                  <c:v>13.0627807617187</c:v>
                </c:pt>
                <c:pt idx="85">
                  <c:v>15.4231567382812</c:v>
                </c:pt>
                <c:pt idx="86">
                  <c:v>13.2303588867187</c:v>
                </c:pt>
                <c:pt idx="87">
                  <c:v>13.3474731445312</c:v>
                </c:pt>
                <c:pt idx="88">
                  <c:v>14.3738891601562</c:v>
                </c:pt>
                <c:pt idx="89">
                  <c:v>12.0144653320312</c:v>
                </c:pt>
                <c:pt idx="90">
                  <c:v>7.823107910156241</c:v>
                </c:pt>
                <c:pt idx="91">
                  <c:v>5.45225830078125</c:v>
                </c:pt>
                <c:pt idx="92">
                  <c:v>5.172326660156243</c:v>
                </c:pt>
                <c:pt idx="93">
                  <c:v>5.09139404296875</c:v>
                </c:pt>
                <c:pt idx="94">
                  <c:v>5.478918457031249</c:v>
                </c:pt>
                <c:pt idx="95">
                  <c:v>5.212316894531249</c:v>
                </c:pt>
                <c:pt idx="96">
                  <c:v>4.904772949218747</c:v>
                </c:pt>
                <c:pt idx="97">
                  <c:v>5.464636230468743</c:v>
                </c:pt>
                <c:pt idx="98">
                  <c:v>5.731237792968752</c:v>
                </c:pt>
                <c:pt idx="99">
                  <c:v>6.93760986328125</c:v>
                </c:pt>
                <c:pt idx="100">
                  <c:v>7.479382324218751</c:v>
                </c:pt>
                <c:pt idx="101">
                  <c:v>7.40892333984375</c:v>
                </c:pt>
                <c:pt idx="102">
                  <c:v>7.35084228515625</c:v>
                </c:pt>
                <c:pt idx="103">
                  <c:v>6.473913574218749</c:v>
                </c:pt>
                <c:pt idx="104">
                  <c:v>5.164709472656243</c:v>
                </c:pt>
                <c:pt idx="105">
                  <c:v>4.127819824218737</c:v>
                </c:pt>
                <c:pt idx="106">
                  <c:v>2.973815917968746</c:v>
                </c:pt>
                <c:pt idx="107">
                  <c:v>0.94954833984375</c:v>
                </c:pt>
                <c:pt idx="108">
                  <c:v>-1.01282958984375</c:v>
                </c:pt>
                <c:pt idx="109">
                  <c:v>3.229943847656251</c:v>
                </c:pt>
                <c:pt idx="110">
                  <c:v>12.7152465820312</c:v>
                </c:pt>
                <c:pt idx="111">
                  <c:v>19.12606201171871</c:v>
                </c:pt>
                <c:pt idx="112">
                  <c:v>17.74830322265619</c:v>
                </c:pt>
                <c:pt idx="113">
                  <c:v>13.55504150390621</c:v>
                </c:pt>
                <c:pt idx="114">
                  <c:v>11.0280395507812</c:v>
                </c:pt>
                <c:pt idx="115">
                  <c:v>9.531262207031251</c:v>
                </c:pt>
                <c:pt idx="116">
                  <c:v>7.347033691406247</c:v>
                </c:pt>
                <c:pt idx="117">
                  <c:v>4.99046630859375</c:v>
                </c:pt>
                <c:pt idx="118">
                  <c:v>3.38514404296875</c:v>
                </c:pt>
                <c:pt idx="119">
                  <c:v>3.585095214843748</c:v>
                </c:pt>
                <c:pt idx="120">
                  <c:v>5.27135009765625</c:v>
                </c:pt>
                <c:pt idx="121">
                  <c:v>6.396789550781245</c:v>
                </c:pt>
                <c:pt idx="122">
                  <c:v>5.96260986328125</c:v>
                </c:pt>
                <c:pt idx="123">
                  <c:v>5.731237792968752</c:v>
                </c:pt>
                <c:pt idx="124">
                  <c:v>6.583410644531249</c:v>
                </c:pt>
                <c:pt idx="125">
                  <c:v>7.132800292968748</c:v>
                </c:pt>
                <c:pt idx="126">
                  <c:v>7.268957519531243</c:v>
                </c:pt>
                <c:pt idx="127">
                  <c:v>7.377502441406246</c:v>
                </c:pt>
                <c:pt idx="128">
                  <c:v>7.62601318359375</c:v>
                </c:pt>
                <c:pt idx="129">
                  <c:v>7.09566650390625</c:v>
                </c:pt>
                <c:pt idx="130">
                  <c:v>6.465344238281244</c:v>
                </c:pt>
                <c:pt idx="131">
                  <c:v>6.461535644531247</c:v>
                </c:pt>
                <c:pt idx="132">
                  <c:v>6.794787597656241</c:v>
                </c:pt>
                <c:pt idx="133">
                  <c:v>6.524377441406243</c:v>
                </c:pt>
                <c:pt idx="134">
                  <c:v>6.54627685546875</c:v>
                </c:pt>
                <c:pt idx="135">
                  <c:v>7.414636230468743</c:v>
                </c:pt>
                <c:pt idx="136">
                  <c:v>7.428918457031243</c:v>
                </c:pt>
                <c:pt idx="137">
                  <c:v>6.88809814453125</c:v>
                </c:pt>
                <c:pt idx="138">
                  <c:v>6.867150878906232</c:v>
                </c:pt>
                <c:pt idx="139">
                  <c:v>7.13660888671875</c:v>
                </c:pt>
                <c:pt idx="140">
                  <c:v>6.83668212890625</c:v>
                </c:pt>
                <c:pt idx="141">
                  <c:v>6.622448730468744</c:v>
                </c:pt>
                <c:pt idx="142">
                  <c:v>6.67100830078125</c:v>
                </c:pt>
                <c:pt idx="143">
                  <c:v>6.75574951171875</c:v>
                </c:pt>
                <c:pt idx="144">
                  <c:v>7.074719238281244</c:v>
                </c:pt>
                <c:pt idx="145">
                  <c:v>7.50509033203125</c:v>
                </c:pt>
                <c:pt idx="146">
                  <c:v>7.307995605468744</c:v>
                </c:pt>
                <c:pt idx="147">
                  <c:v>7.107092285156249</c:v>
                </c:pt>
                <c:pt idx="148">
                  <c:v>7.108996582031248</c:v>
                </c:pt>
                <c:pt idx="149">
                  <c:v>7.405114746093743</c:v>
                </c:pt>
                <c:pt idx="150">
                  <c:v>6.18636474609375</c:v>
                </c:pt>
                <c:pt idx="151">
                  <c:v>7.20802001953125</c:v>
                </c:pt>
                <c:pt idx="152">
                  <c:v>6.958557128906246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9325896"/>
        <c:axId val="2139328904"/>
      </c:lineChart>
      <c:catAx>
        <c:axId val="213932589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zh-CN"/>
          </a:p>
        </c:txPr>
        <c:crossAx val="2139328904"/>
        <c:crosses val="autoZero"/>
        <c:auto val="1"/>
        <c:lblAlgn val="ctr"/>
        <c:lblOffset val="100"/>
        <c:noMultiLvlLbl val="0"/>
      </c:catAx>
      <c:valAx>
        <c:axId val="21393289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zh-CN"/>
          </a:p>
        </c:txPr>
        <c:crossAx val="21393258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4304396716592"/>
          <c:y val="0.0728101887001161"/>
          <c:w val="0.145682792982343"/>
          <c:h val="0.172977285259134"/>
        </c:manualLayout>
      </c:layout>
      <c:overlay val="0"/>
      <c:txPr>
        <a:bodyPr/>
        <a:lstStyle/>
        <a:p>
          <a:pPr>
            <a:defRPr lang="en-US"/>
          </a:pPr>
          <a:endParaRPr lang="zh-CN"/>
        </a:p>
      </c:txPr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C0BF5E-D7EB-5E47-8AAF-1CAE1EDF13DA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B3F07445-9EA2-6A46-B8F1-FC5777BDECE2}">
      <dgm:prSet phldrT="[文本]" custT="1"/>
      <dgm:spPr/>
      <dgm:t>
        <a:bodyPr/>
        <a:lstStyle/>
        <a:p>
          <a:r>
            <a:rPr lang="en-US" altLang="zh-CN" sz="2300" dirty="0" smtClean="0"/>
            <a:t>Collect</a:t>
          </a:r>
          <a:r>
            <a:rPr lang="zh-CN" altLang="en-US" sz="2300" dirty="0" smtClean="0"/>
            <a:t> </a:t>
          </a:r>
          <a:r>
            <a:rPr lang="en-US" altLang="zh-CN" sz="2300" dirty="0" smtClean="0"/>
            <a:t>Data</a:t>
          </a:r>
          <a:endParaRPr lang="zh-CN" altLang="en-US" sz="2300" dirty="0"/>
        </a:p>
      </dgm:t>
    </dgm:pt>
    <dgm:pt modelId="{E087D609-EF81-3942-A28D-E9DD408EA255}" type="parTrans" cxnId="{6D9183A6-274F-5648-A04D-A366402CE82A}">
      <dgm:prSet/>
      <dgm:spPr/>
      <dgm:t>
        <a:bodyPr/>
        <a:lstStyle/>
        <a:p>
          <a:endParaRPr lang="zh-CN" altLang="en-US"/>
        </a:p>
      </dgm:t>
    </dgm:pt>
    <dgm:pt modelId="{342F6E51-E190-A34C-B77A-E3DD287B0931}" type="sibTrans" cxnId="{6D9183A6-274F-5648-A04D-A366402CE82A}">
      <dgm:prSet/>
      <dgm:spPr/>
      <dgm:t>
        <a:bodyPr/>
        <a:lstStyle/>
        <a:p>
          <a:endParaRPr lang="zh-CN" altLang="en-US"/>
        </a:p>
      </dgm:t>
    </dgm:pt>
    <dgm:pt modelId="{B9A463F0-C284-604E-88D2-092232931D5B}">
      <dgm:prSet phldrT="[文本]"/>
      <dgm:spPr/>
      <dgm:t>
        <a:bodyPr/>
        <a:lstStyle/>
        <a:p>
          <a:r>
            <a:rPr lang="en-US" altLang="zh-CN" sz="2200" dirty="0" smtClean="0"/>
            <a:t>Data</a:t>
          </a:r>
          <a:r>
            <a:rPr lang="zh-CN" altLang="en-US" sz="2200" dirty="0" smtClean="0"/>
            <a:t> </a:t>
          </a:r>
          <a:r>
            <a:rPr lang="en-US" altLang="zh-CN" sz="2200" dirty="0" smtClean="0"/>
            <a:t>handling</a:t>
          </a:r>
          <a:endParaRPr lang="zh-CN" altLang="en-US" sz="2200" dirty="0"/>
        </a:p>
      </dgm:t>
    </dgm:pt>
    <dgm:pt modelId="{FBF97668-F1BA-094D-8A79-646B1FE25CEC}" type="parTrans" cxnId="{B92D9386-E2C9-424A-9EE6-39C0D421EE46}">
      <dgm:prSet/>
      <dgm:spPr/>
      <dgm:t>
        <a:bodyPr/>
        <a:lstStyle/>
        <a:p>
          <a:endParaRPr lang="zh-CN" altLang="en-US"/>
        </a:p>
      </dgm:t>
    </dgm:pt>
    <dgm:pt modelId="{51523828-910A-C84E-AF6B-CC07F439E5C7}" type="sibTrans" cxnId="{B92D9386-E2C9-424A-9EE6-39C0D421EE46}">
      <dgm:prSet/>
      <dgm:spPr/>
      <dgm:t>
        <a:bodyPr/>
        <a:lstStyle/>
        <a:p>
          <a:endParaRPr lang="zh-CN" altLang="en-US"/>
        </a:p>
      </dgm:t>
    </dgm:pt>
    <dgm:pt modelId="{5D06B7F9-8D74-C64A-9478-7CD89D8F4A48}">
      <dgm:prSet custT="1"/>
      <dgm:spPr/>
      <dgm:t>
        <a:bodyPr/>
        <a:lstStyle/>
        <a:p>
          <a:r>
            <a:rPr lang="en-US" altLang="en-US" sz="2000" dirty="0" smtClean="0"/>
            <a:t>Remove gravity contribution with high-pass filter</a:t>
          </a:r>
          <a:r>
            <a:rPr lang="en-US" altLang="zh-CN" sz="2000" dirty="0" smtClean="0"/>
            <a:t>.</a:t>
          </a:r>
          <a:endParaRPr lang="zh-CN" altLang="en-US" sz="2000" dirty="0"/>
        </a:p>
      </dgm:t>
    </dgm:pt>
    <dgm:pt modelId="{C0AE762F-8F76-584F-BACD-6180B4038E6F}" type="parTrans" cxnId="{300A9676-06B2-5641-9B7A-76988AF9DE56}">
      <dgm:prSet/>
      <dgm:spPr/>
      <dgm:t>
        <a:bodyPr/>
        <a:lstStyle/>
        <a:p>
          <a:endParaRPr lang="zh-CN" altLang="en-US"/>
        </a:p>
      </dgm:t>
    </dgm:pt>
    <dgm:pt modelId="{FC50093E-A7FA-3C47-8436-0C9B087A0D54}" type="sibTrans" cxnId="{300A9676-06B2-5641-9B7A-76988AF9DE56}">
      <dgm:prSet/>
      <dgm:spPr/>
      <dgm:t>
        <a:bodyPr/>
        <a:lstStyle/>
        <a:p>
          <a:endParaRPr lang="zh-CN" altLang="en-US"/>
        </a:p>
      </dgm:t>
    </dgm:pt>
    <dgm:pt modelId="{C4341179-A64E-1147-AED9-D26942984D77}">
      <dgm:prSet custT="1"/>
      <dgm:spPr/>
      <dgm:t>
        <a:bodyPr/>
        <a:lstStyle/>
        <a:p>
          <a:r>
            <a:rPr lang="en-US" altLang="en-US" sz="2000" dirty="0" smtClean="0"/>
            <a:t>Isolate the force of gravity with low-pass filter.</a:t>
          </a:r>
          <a:endParaRPr lang="zh-CN" altLang="en-US" sz="2000" dirty="0"/>
        </a:p>
      </dgm:t>
    </dgm:pt>
    <dgm:pt modelId="{9AC8294E-1D00-9A46-8D23-F1A55A093ED6}" type="parTrans" cxnId="{FDE16956-4753-794D-B2D6-03CB2DB04841}">
      <dgm:prSet/>
      <dgm:spPr/>
      <dgm:t>
        <a:bodyPr/>
        <a:lstStyle/>
        <a:p>
          <a:endParaRPr lang="zh-CN" altLang="en-US"/>
        </a:p>
      </dgm:t>
    </dgm:pt>
    <dgm:pt modelId="{16671BCF-DADC-404B-8A85-80F35228E964}" type="sibTrans" cxnId="{FDE16956-4753-794D-B2D6-03CB2DB04841}">
      <dgm:prSet/>
      <dgm:spPr/>
      <dgm:t>
        <a:bodyPr/>
        <a:lstStyle/>
        <a:p>
          <a:endParaRPr lang="zh-CN" altLang="en-US"/>
        </a:p>
      </dgm:t>
    </dgm:pt>
    <dgm:pt modelId="{4D262160-9201-9345-8EAE-AC8047C6F876}">
      <dgm:prSet custT="1"/>
      <dgm:spPr/>
      <dgm:t>
        <a:bodyPr/>
        <a:lstStyle/>
        <a:p>
          <a:r>
            <a:rPr lang="en-US" altLang="zh-CN" sz="2000" dirty="0" smtClean="0"/>
            <a:t>Eliminate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the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noise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signal.</a:t>
          </a:r>
          <a:endParaRPr lang="zh-CN" altLang="en-US" sz="2000" dirty="0"/>
        </a:p>
      </dgm:t>
    </dgm:pt>
    <dgm:pt modelId="{FA7AB437-9A37-6345-A453-3EA137CA1AF2}" type="parTrans" cxnId="{6D23D147-E97B-3542-ADED-4B51915C1908}">
      <dgm:prSet/>
      <dgm:spPr/>
      <dgm:t>
        <a:bodyPr/>
        <a:lstStyle/>
        <a:p>
          <a:endParaRPr lang="zh-CN" altLang="en-US"/>
        </a:p>
      </dgm:t>
    </dgm:pt>
    <dgm:pt modelId="{1B935E8C-4A8C-4D48-8E4A-D8A789D74E09}" type="sibTrans" cxnId="{6D23D147-E97B-3542-ADED-4B51915C1908}">
      <dgm:prSet/>
      <dgm:spPr/>
      <dgm:t>
        <a:bodyPr/>
        <a:lstStyle/>
        <a:p>
          <a:endParaRPr lang="zh-CN" altLang="en-US"/>
        </a:p>
      </dgm:t>
    </dgm:pt>
    <dgm:pt modelId="{16605F3C-0CE9-A441-993F-F66C7E73BEFD}">
      <dgm:prSet custT="1"/>
      <dgm:spPr/>
      <dgm:t>
        <a:bodyPr/>
        <a:lstStyle/>
        <a:p>
          <a:r>
            <a:rPr lang="en-US" altLang="zh-CN" sz="2000" dirty="0" smtClean="0"/>
            <a:t>Norm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the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three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axis.</a:t>
          </a:r>
          <a:endParaRPr lang="zh-CN" altLang="en-US" sz="2000" dirty="0"/>
        </a:p>
      </dgm:t>
    </dgm:pt>
    <dgm:pt modelId="{8EC49667-41BF-9349-8AFA-F7AFF2ACDAA7}" type="parTrans" cxnId="{658B4914-AA2F-E443-9420-6379FC176011}">
      <dgm:prSet/>
      <dgm:spPr/>
      <dgm:t>
        <a:bodyPr/>
        <a:lstStyle/>
        <a:p>
          <a:endParaRPr lang="zh-CN" altLang="en-US"/>
        </a:p>
      </dgm:t>
    </dgm:pt>
    <dgm:pt modelId="{16211956-F11F-534A-934D-BE580775E8BA}" type="sibTrans" cxnId="{658B4914-AA2F-E443-9420-6379FC176011}">
      <dgm:prSet/>
      <dgm:spPr/>
      <dgm:t>
        <a:bodyPr/>
        <a:lstStyle/>
        <a:p>
          <a:endParaRPr lang="zh-CN" altLang="en-US"/>
        </a:p>
      </dgm:t>
    </dgm:pt>
    <dgm:pt modelId="{28F9B789-C59E-CD4D-9476-2F0A014BFEEB}">
      <dgm:prSet custT="1"/>
      <dgm:spPr/>
      <dgm:t>
        <a:bodyPr/>
        <a:lstStyle/>
        <a:p>
          <a:r>
            <a:rPr lang="en-US" altLang="zh-CN" sz="2000" dirty="0" smtClean="0"/>
            <a:t>Through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the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low-pass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filter.</a:t>
          </a:r>
          <a:endParaRPr lang="zh-CN" altLang="en-US" sz="2000" dirty="0"/>
        </a:p>
      </dgm:t>
    </dgm:pt>
    <dgm:pt modelId="{D945B138-D5ED-D24C-839A-54C6243F431E}" type="parTrans" cxnId="{E9CA9336-C39A-D74C-95C7-EDDD18246A5F}">
      <dgm:prSet/>
      <dgm:spPr/>
      <dgm:t>
        <a:bodyPr/>
        <a:lstStyle/>
        <a:p>
          <a:endParaRPr lang="zh-CN" altLang="en-US"/>
        </a:p>
      </dgm:t>
    </dgm:pt>
    <dgm:pt modelId="{5D4EC7AB-2641-F64E-B729-1CF66909E095}" type="sibTrans" cxnId="{E9CA9336-C39A-D74C-95C7-EDDD18246A5F}">
      <dgm:prSet/>
      <dgm:spPr/>
      <dgm:t>
        <a:bodyPr/>
        <a:lstStyle/>
        <a:p>
          <a:endParaRPr lang="zh-CN" altLang="en-US"/>
        </a:p>
      </dgm:t>
    </dgm:pt>
    <dgm:pt modelId="{92DD0632-46E5-5F46-8A2E-52C24C3B6571}">
      <dgm:prSet custT="1"/>
      <dgm:spPr/>
      <dgm:t>
        <a:bodyPr/>
        <a:lstStyle/>
        <a:p>
          <a:r>
            <a:rPr lang="en-US" altLang="zh-CN" sz="2000" dirty="0" smtClean="0"/>
            <a:t>Augment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the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signal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by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square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the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data.</a:t>
          </a:r>
          <a:endParaRPr lang="zh-CN" altLang="en-US" sz="2000" dirty="0"/>
        </a:p>
      </dgm:t>
    </dgm:pt>
    <dgm:pt modelId="{0C0CE65C-8199-FC4E-90CB-C130F2445900}" type="parTrans" cxnId="{8AAEB66D-3A2C-D24A-8E47-75AFF50501C8}">
      <dgm:prSet/>
      <dgm:spPr/>
      <dgm:t>
        <a:bodyPr/>
        <a:lstStyle/>
        <a:p>
          <a:endParaRPr lang="zh-CN" altLang="en-US"/>
        </a:p>
      </dgm:t>
    </dgm:pt>
    <dgm:pt modelId="{932EA0E9-3008-3445-BDB8-390C3141DF6D}" type="sibTrans" cxnId="{8AAEB66D-3A2C-D24A-8E47-75AFF50501C8}">
      <dgm:prSet/>
      <dgm:spPr/>
      <dgm:t>
        <a:bodyPr/>
        <a:lstStyle/>
        <a:p>
          <a:endParaRPr lang="zh-CN" altLang="en-US"/>
        </a:p>
      </dgm:t>
    </dgm:pt>
    <dgm:pt modelId="{22F735E6-D6F8-BB46-A2F1-D4EC95A77796}">
      <dgm:prSet custT="1"/>
      <dgm:spPr/>
      <dgm:t>
        <a:bodyPr/>
        <a:lstStyle/>
        <a:p>
          <a:r>
            <a:rPr lang="en-US" altLang="zh-CN" sz="2000" dirty="0" smtClean="0"/>
            <a:t>Integrate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the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data.</a:t>
          </a:r>
          <a:endParaRPr lang="zh-CN" altLang="en-US" sz="2000" dirty="0"/>
        </a:p>
      </dgm:t>
    </dgm:pt>
    <dgm:pt modelId="{C7D671DB-650B-0442-A646-1BD0D6D35CA3}" type="parTrans" cxnId="{95EE7BFF-FD2E-DE44-8D2A-18B9B547DF40}">
      <dgm:prSet/>
      <dgm:spPr/>
      <dgm:t>
        <a:bodyPr/>
        <a:lstStyle/>
        <a:p>
          <a:endParaRPr lang="zh-CN" altLang="en-US"/>
        </a:p>
      </dgm:t>
    </dgm:pt>
    <dgm:pt modelId="{F533364F-F742-D04C-BAB7-2FBF58ED1EC8}" type="sibTrans" cxnId="{95EE7BFF-FD2E-DE44-8D2A-18B9B547DF40}">
      <dgm:prSet/>
      <dgm:spPr/>
      <dgm:t>
        <a:bodyPr/>
        <a:lstStyle/>
        <a:p>
          <a:endParaRPr lang="zh-CN" altLang="en-US"/>
        </a:p>
      </dgm:t>
    </dgm:pt>
    <dgm:pt modelId="{3E7EB403-63A3-0A4F-A358-AFEFEBB49A49}">
      <dgm:prSet custT="1"/>
      <dgm:spPr/>
      <dgm:t>
        <a:bodyPr/>
        <a:lstStyle/>
        <a:p>
          <a:r>
            <a:rPr lang="en-US" altLang="zh-CN" sz="2300" dirty="0" smtClean="0"/>
            <a:t>Detect</a:t>
          </a:r>
          <a:r>
            <a:rPr lang="zh-CN" altLang="en-US" sz="2300" dirty="0" smtClean="0"/>
            <a:t> </a:t>
          </a:r>
          <a:r>
            <a:rPr lang="en-US" altLang="zh-CN" sz="2300" dirty="0" smtClean="0"/>
            <a:t>Step</a:t>
          </a:r>
          <a:endParaRPr lang="zh-CN" altLang="en-US" sz="2300" dirty="0"/>
        </a:p>
      </dgm:t>
    </dgm:pt>
    <dgm:pt modelId="{21DED428-7BC3-004A-B7C8-AF5785C2FABD}" type="parTrans" cxnId="{9F494CA5-63F5-6B45-9190-6DE014D7ACAE}">
      <dgm:prSet/>
      <dgm:spPr/>
      <dgm:t>
        <a:bodyPr/>
        <a:lstStyle/>
        <a:p>
          <a:endParaRPr lang="zh-CN" altLang="en-US"/>
        </a:p>
      </dgm:t>
    </dgm:pt>
    <dgm:pt modelId="{FFEFC3A8-79A3-2446-A870-AF11AB720A5F}" type="sibTrans" cxnId="{9F494CA5-63F5-6B45-9190-6DE014D7ACAE}">
      <dgm:prSet/>
      <dgm:spPr/>
      <dgm:t>
        <a:bodyPr/>
        <a:lstStyle/>
        <a:p>
          <a:endParaRPr lang="zh-CN" altLang="en-US"/>
        </a:p>
      </dgm:t>
    </dgm:pt>
    <dgm:pt modelId="{1AC3CD34-4AFA-2141-8C94-B333AF37D7DE}">
      <dgm:prSet/>
      <dgm:spPr/>
      <dgm:t>
        <a:bodyPr/>
        <a:lstStyle/>
        <a:p>
          <a:r>
            <a:rPr lang="en-US" altLang="zh-CN" sz="2000" dirty="0" smtClean="0"/>
            <a:t>Find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the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peak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in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time</a:t>
          </a:r>
          <a:r>
            <a:rPr lang="zh-CN" altLang="en-US" sz="2000" dirty="0" smtClean="0"/>
            <a:t> </a:t>
          </a:r>
          <a:r>
            <a:rPr lang="en-US" altLang="en-US" sz="2000" dirty="0" smtClean="0"/>
            <a:t>interval</a:t>
          </a:r>
          <a:endParaRPr lang="zh-CN" altLang="en-US" sz="2000" dirty="0"/>
        </a:p>
      </dgm:t>
    </dgm:pt>
    <dgm:pt modelId="{F5A8481D-5FE5-0D41-80A3-C41E232338A0}" type="parTrans" cxnId="{0754FB6A-288D-9840-ADD2-8C39EA4DC9D6}">
      <dgm:prSet/>
      <dgm:spPr/>
      <dgm:t>
        <a:bodyPr/>
        <a:lstStyle/>
        <a:p>
          <a:endParaRPr lang="zh-CN" altLang="en-US"/>
        </a:p>
      </dgm:t>
    </dgm:pt>
    <dgm:pt modelId="{66DD95E4-364B-CF4A-B38E-647DC91FD9DC}" type="sibTrans" cxnId="{0754FB6A-288D-9840-ADD2-8C39EA4DC9D6}">
      <dgm:prSet/>
      <dgm:spPr/>
      <dgm:t>
        <a:bodyPr/>
        <a:lstStyle/>
        <a:p>
          <a:endParaRPr lang="zh-CN" altLang="en-US"/>
        </a:p>
      </dgm:t>
    </dgm:pt>
    <dgm:pt modelId="{65E8B893-3DB3-4C4E-9C49-08B6C5A38629}">
      <dgm:prSet/>
      <dgm:spPr/>
      <dgm:t>
        <a:bodyPr/>
        <a:lstStyle/>
        <a:p>
          <a:r>
            <a:rPr lang="en-US" altLang="zh-CN" sz="2000" dirty="0" smtClean="0"/>
            <a:t>Check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the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peak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value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by</a:t>
          </a:r>
          <a:r>
            <a:rPr lang="zh-CN" altLang="en-US" sz="2000" dirty="0" smtClean="0"/>
            <a:t> </a:t>
          </a:r>
          <a:r>
            <a:rPr lang="en-US" altLang="en-US" sz="2000" dirty="0" smtClean="0"/>
            <a:t>threshold</a:t>
          </a:r>
          <a:r>
            <a:rPr lang="en-US" altLang="zh-CN" sz="2000" dirty="0" smtClean="0"/>
            <a:t>.</a:t>
          </a:r>
          <a:endParaRPr lang="zh-CN" altLang="en-US" sz="2000" dirty="0"/>
        </a:p>
      </dgm:t>
    </dgm:pt>
    <dgm:pt modelId="{857C69B2-972B-0746-AAE3-1DA483B44DA8}" type="parTrans" cxnId="{1BFAEC93-737B-5D45-9C67-4538952F844C}">
      <dgm:prSet/>
      <dgm:spPr/>
      <dgm:t>
        <a:bodyPr/>
        <a:lstStyle/>
        <a:p>
          <a:endParaRPr lang="zh-CN" altLang="en-US"/>
        </a:p>
      </dgm:t>
    </dgm:pt>
    <dgm:pt modelId="{57D2AAFE-F53B-DA42-AA5B-102FED812915}" type="sibTrans" cxnId="{1BFAEC93-737B-5D45-9C67-4538952F844C}">
      <dgm:prSet/>
      <dgm:spPr/>
      <dgm:t>
        <a:bodyPr/>
        <a:lstStyle/>
        <a:p>
          <a:endParaRPr lang="zh-CN" altLang="en-US"/>
        </a:p>
      </dgm:t>
    </dgm:pt>
    <dgm:pt modelId="{2B6F0782-CF6D-B247-88EF-A5C1936C2795}">
      <dgm:prSet/>
      <dgm:spPr/>
      <dgm:t>
        <a:bodyPr/>
        <a:lstStyle/>
        <a:p>
          <a:r>
            <a:rPr lang="en-US" altLang="zh-CN" sz="2000" dirty="0" smtClean="0"/>
            <a:t>Add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one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found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step.</a:t>
          </a:r>
          <a:endParaRPr lang="zh-CN" altLang="en-US" sz="2000" dirty="0"/>
        </a:p>
      </dgm:t>
    </dgm:pt>
    <dgm:pt modelId="{397D5536-B7F3-494B-8F8E-11FCFC5777C0}" type="parTrans" cxnId="{BC29B47B-A818-D840-8035-F61F2EB0F370}">
      <dgm:prSet/>
      <dgm:spPr/>
      <dgm:t>
        <a:bodyPr/>
        <a:lstStyle/>
        <a:p>
          <a:endParaRPr lang="zh-CN" altLang="en-US"/>
        </a:p>
      </dgm:t>
    </dgm:pt>
    <dgm:pt modelId="{15EFC946-B991-EA49-A851-3EC8E6E3832D}" type="sibTrans" cxnId="{BC29B47B-A818-D840-8035-F61F2EB0F370}">
      <dgm:prSet/>
      <dgm:spPr/>
      <dgm:t>
        <a:bodyPr/>
        <a:lstStyle/>
        <a:p>
          <a:endParaRPr lang="zh-CN" altLang="en-US"/>
        </a:p>
      </dgm:t>
    </dgm:pt>
    <dgm:pt modelId="{1FF86A5D-4D88-CC4A-A805-9CE70A74B591}" type="pres">
      <dgm:prSet presAssocID="{B3C0BF5E-D7EB-5E47-8AAF-1CAE1EDF13DA}" presName="Name0" presStyleCnt="0">
        <dgm:presLayoutVars>
          <dgm:dir/>
          <dgm:resizeHandles val="exact"/>
        </dgm:presLayoutVars>
      </dgm:prSet>
      <dgm:spPr/>
    </dgm:pt>
    <dgm:pt modelId="{487D5538-6BF2-B44B-8078-F185FA6AB9A9}" type="pres">
      <dgm:prSet presAssocID="{B3F07445-9EA2-6A46-B8F1-FC5777BDECE2}" presName="node" presStyleLbl="node1" presStyleIdx="0" presStyleCnt="3" custScaleX="126197" custScaleY="984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60CBCA-C4D9-774D-934B-F17138A94823}" type="pres">
      <dgm:prSet presAssocID="{342F6E51-E190-A34C-B77A-E3DD287B0931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CEA097DB-2DFB-C847-831F-767F32587C60}" type="pres">
      <dgm:prSet presAssocID="{342F6E51-E190-A34C-B77A-E3DD287B0931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92C348C2-5123-274A-9296-0F9BCADAC445}" type="pres">
      <dgm:prSet presAssocID="{B9A463F0-C284-604E-88D2-092232931D5B}" presName="node" presStyleLbl="node1" presStyleIdx="1" presStyleCnt="3" custScaleX="1337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6965B7-9046-084E-8696-4C08582BA862}" type="pres">
      <dgm:prSet presAssocID="{51523828-910A-C84E-AF6B-CC07F439E5C7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4991A365-12B0-0F43-AC9F-AD3CCE54DC69}" type="pres">
      <dgm:prSet presAssocID="{51523828-910A-C84E-AF6B-CC07F439E5C7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07585C1F-814C-E54C-A45F-7662104343D7}" type="pres">
      <dgm:prSet presAssocID="{3E7EB403-63A3-0A4F-A358-AFEFEBB49A49}" presName="node" presStyleLbl="node1" presStyleIdx="2" presStyleCnt="3" custScaleX="12590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CF6ED09-C4F4-3945-9ADE-95BB804EB167}" type="presOf" srcId="{B9A463F0-C284-604E-88D2-092232931D5B}" destId="{92C348C2-5123-274A-9296-0F9BCADAC445}" srcOrd="0" destOrd="0" presId="urn:microsoft.com/office/officeart/2005/8/layout/process1"/>
    <dgm:cxn modelId="{5A4B129C-1871-1645-974C-4879351E1DD2}" type="presOf" srcId="{16605F3C-0CE9-A441-993F-F66C7E73BEFD}" destId="{92C348C2-5123-274A-9296-0F9BCADAC445}" srcOrd="0" destOrd="1" presId="urn:microsoft.com/office/officeart/2005/8/layout/process1"/>
    <dgm:cxn modelId="{0B80B396-D1C7-A245-AFAF-73DD4FF7EE5C}" type="presOf" srcId="{92DD0632-46E5-5F46-8A2E-52C24C3B6571}" destId="{92C348C2-5123-274A-9296-0F9BCADAC445}" srcOrd="0" destOrd="3" presId="urn:microsoft.com/office/officeart/2005/8/layout/process1"/>
    <dgm:cxn modelId="{1CBC0556-FFBF-784F-8048-C975872CA341}" type="presOf" srcId="{B3F07445-9EA2-6A46-B8F1-FC5777BDECE2}" destId="{487D5538-6BF2-B44B-8078-F185FA6AB9A9}" srcOrd="0" destOrd="0" presId="urn:microsoft.com/office/officeart/2005/8/layout/process1"/>
    <dgm:cxn modelId="{B92D9386-E2C9-424A-9EE6-39C0D421EE46}" srcId="{B3C0BF5E-D7EB-5E47-8AAF-1CAE1EDF13DA}" destId="{B9A463F0-C284-604E-88D2-092232931D5B}" srcOrd="1" destOrd="0" parTransId="{FBF97668-F1BA-094D-8A79-646B1FE25CEC}" sibTransId="{51523828-910A-C84E-AF6B-CC07F439E5C7}"/>
    <dgm:cxn modelId="{0A7958A7-3289-CD4F-8738-7778278ED1AA}" type="presOf" srcId="{51523828-910A-C84E-AF6B-CC07F439E5C7}" destId="{F76965B7-9046-084E-8696-4C08582BA862}" srcOrd="0" destOrd="0" presId="urn:microsoft.com/office/officeart/2005/8/layout/process1"/>
    <dgm:cxn modelId="{658B4914-AA2F-E443-9420-6379FC176011}" srcId="{B9A463F0-C284-604E-88D2-092232931D5B}" destId="{16605F3C-0CE9-A441-993F-F66C7E73BEFD}" srcOrd="0" destOrd="0" parTransId="{8EC49667-41BF-9349-8AFA-F7AFF2ACDAA7}" sibTransId="{16211956-F11F-534A-934D-BE580775E8BA}"/>
    <dgm:cxn modelId="{8D68144A-3D13-BF45-9A7B-AA16B6DE48A3}" type="presOf" srcId="{3E7EB403-63A3-0A4F-A358-AFEFEBB49A49}" destId="{07585C1F-814C-E54C-A45F-7662104343D7}" srcOrd="0" destOrd="0" presId="urn:microsoft.com/office/officeart/2005/8/layout/process1"/>
    <dgm:cxn modelId="{0754FB6A-288D-9840-ADD2-8C39EA4DC9D6}" srcId="{3E7EB403-63A3-0A4F-A358-AFEFEBB49A49}" destId="{1AC3CD34-4AFA-2141-8C94-B333AF37D7DE}" srcOrd="0" destOrd="0" parTransId="{F5A8481D-5FE5-0D41-80A3-C41E232338A0}" sibTransId="{66DD95E4-364B-CF4A-B38E-647DC91FD9DC}"/>
    <dgm:cxn modelId="{BC29B47B-A818-D840-8035-F61F2EB0F370}" srcId="{3E7EB403-63A3-0A4F-A358-AFEFEBB49A49}" destId="{2B6F0782-CF6D-B247-88EF-A5C1936C2795}" srcOrd="2" destOrd="0" parTransId="{397D5536-B7F3-494B-8F8E-11FCFC5777C0}" sibTransId="{15EFC946-B991-EA49-A851-3EC8E6E3832D}"/>
    <dgm:cxn modelId="{D43EE03E-9131-B648-9135-8C70BCE4F912}" type="presOf" srcId="{28F9B789-C59E-CD4D-9476-2F0A014BFEEB}" destId="{92C348C2-5123-274A-9296-0F9BCADAC445}" srcOrd="0" destOrd="2" presId="urn:microsoft.com/office/officeart/2005/8/layout/process1"/>
    <dgm:cxn modelId="{9F494CA5-63F5-6B45-9190-6DE014D7ACAE}" srcId="{B3C0BF5E-D7EB-5E47-8AAF-1CAE1EDF13DA}" destId="{3E7EB403-63A3-0A4F-A358-AFEFEBB49A49}" srcOrd="2" destOrd="0" parTransId="{21DED428-7BC3-004A-B7C8-AF5785C2FABD}" sibTransId="{FFEFC3A8-79A3-2446-A870-AF11AB720A5F}"/>
    <dgm:cxn modelId="{3350C5CC-65B5-A942-A34E-EA888A731006}" type="presOf" srcId="{C4341179-A64E-1147-AED9-D26942984D77}" destId="{487D5538-6BF2-B44B-8078-F185FA6AB9A9}" srcOrd="0" destOrd="1" presId="urn:microsoft.com/office/officeart/2005/8/layout/process1"/>
    <dgm:cxn modelId="{8AAEB66D-3A2C-D24A-8E47-75AFF50501C8}" srcId="{B9A463F0-C284-604E-88D2-092232931D5B}" destId="{92DD0632-46E5-5F46-8A2E-52C24C3B6571}" srcOrd="2" destOrd="0" parTransId="{0C0CE65C-8199-FC4E-90CB-C130F2445900}" sibTransId="{932EA0E9-3008-3445-BDB8-390C3141DF6D}"/>
    <dgm:cxn modelId="{F8EA0C97-92D7-C149-9035-A267FCA90A58}" type="presOf" srcId="{65E8B893-3DB3-4C4E-9C49-08B6C5A38629}" destId="{07585C1F-814C-E54C-A45F-7662104343D7}" srcOrd="0" destOrd="2" presId="urn:microsoft.com/office/officeart/2005/8/layout/process1"/>
    <dgm:cxn modelId="{A8585F85-283B-5D4B-AC80-B29E5BF8410F}" type="presOf" srcId="{342F6E51-E190-A34C-B77A-E3DD287B0931}" destId="{CEA097DB-2DFB-C847-831F-767F32587C60}" srcOrd="1" destOrd="0" presId="urn:microsoft.com/office/officeart/2005/8/layout/process1"/>
    <dgm:cxn modelId="{95EE7BFF-FD2E-DE44-8D2A-18B9B547DF40}" srcId="{B9A463F0-C284-604E-88D2-092232931D5B}" destId="{22F735E6-D6F8-BB46-A2F1-D4EC95A77796}" srcOrd="3" destOrd="0" parTransId="{C7D671DB-650B-0442-A646-1BD0D6D35CA3}" sibTransId="{F533364F-F742-D04C-BAB7-2FBF58ED1EC8}"/>
    <dgm:cxn modelId="{1BFAEC93-737B-5D45-9C67-4538952F844C}" srcId="{3E7EB403-63A3-0A4F-A358-AFEFEBB49A49}" destId="{65E8B893-3DB3-4C4E-9C49-08B6C5A38629}" srcOrd="1" destOrd="0" parTransId="{857C69B2-972B-0746-AAE3-1DA483B44DA8}" sibTransId="{57D2AAFE-F53B-DA42-AA5B-102FED812915}"/>
    <dgm:cxn modelId="{445D09DC-7E4E-0A47-920D-1CF92BE5FB3B}" type="presOf" srcId="{1AC3CD34-4AFA-2141-8C94-B333AF37D7DE}" destId="{07585C1F-814C-E54C-A45F-7662104343D7}" srcOrd="0" destOrd="1" presId="urn:microsoft.com/office/officeart/2005/8/layout/process1"/>
    <dgm:cxn modelId="{27F46AB5-6BAB-0345-BD12-F034BC1FB0FE}" type="presOf" srcId="{22F735E6-D6F8-BB46-A2F1-D4EC95A77796}" destId="{92C348C2-5123-274A-9296-0F9BCADAC445}" srcOrd="0" destOrd="4" presId="urn:microsoft.com/office/officeart/2005/8/layout/process1"/>
    <dgm:cxn modelId="{BDC446FF-C9B9-EA43-A295-426DB50A4AEA}" type="presOf" srcId="{B3C0BF5E-D7EB-5E47-8AAF-1CAE1EDF13DA}" destId="{1FF86A5D-4D88-CC4A-A805-9CE70A74B591}" srcOrd="0" destOrd="0" presId="urn:microsoft.com/office/officeart/2005/8/layout/process1"/>
    <dgm:cxn modelId="{300A9676-06B2-5641-9B7A-76988AF9DE56}" srcId="{B3F07445-9EA2-6A46-B8F1-FC5777BDECE2}" destId="{5D06B7F9-8D74-C64A-9478-7CD89D8F4A48}" srcOrd="1" destOrd="0" parTransId="{C0AE762F-8F76-584F-BACD-6180B4038E6F}" sibTransId="{FC50093E-A7FA-3C47-8436-0C9B087A0D54}"/>
    <dgm:cxn modelId="{41B598DB-C3A0-A746-8CD4-93C74B36EF28}" type="presOf" srcId="{342F6E51-E190-A34C-B77A-E3DD287B0931}" destId="{B660CBCA-C4D9-774D-934B-F17138A94823}" srcOrd="0" destOrd="0" presId="urn:microsoft.com/office/officeart/2005/8/layout/process1"/>
    <dgm:cxn modelId="{806BCC5B-9CC6-C946-843B-8F6999105E30}" type="presOf" srcId="{4D262160-9201-9345-8EAE-AC8047C6F876}" destId="{487D5538-6BF2-B44B-8078-F185FA6AB9A9}" srcOrd="0" destOrd="3" presId="urn:microsoft.com/office/officeart/2005/8/layout/process1"/>
    <dgm:cxn modelId="{0E6E9D16-9E21-E946-A5A9-348757BD82E6}" type="presOf" srcId="{2B6F0782-CF6D-B247-88EF-A5C1936C2795}" destId="{07585C1F-814C-E54C-A45F-7662104343D7}" srcOrd="0" destOrd="3" presId="urn:microsoft.com/office/officeart/2005/8/layout/process1"/>
    <dgm:cxn modelId="{D98F6D00-E701-2D4B-920F-F90A35DBB055}" type="presOf" srcId="{51523828-910A-C84E-AF6B-CC07F439E5C7}" destId="{4991A365-12B0-0F43-AC9F-AD3CCE54DC69}" srcOrd="1" destOrd="0" presId="urn:microsoft.com/office/officeart/2005/8/layout/process1"/>
    <dgm:cxn modelId="{C8244D8E-17F5-CD48-B886-0241EB78A671}" type="presOf" srcId="{5D06B7F9-8D74-C64A-9478-7CD89D8F4A48}" destId="{487D5538-6BF2-B44B-8078-F185FA6AB9A9}" srcOrd="0" destOrd="2" presId="urn:microsoft.com/office/officeart/2005/8/layout/process1"/>
    <dgm:cxn modelId="{E9CA9336-C39A-D74C-95C7-EDDD18246A5F}" srcId="{B9A463F0-C284-604E-88D2-092232931D5B}" destId="{28F9B789-C59E-CD4D-9476-2F0A014BFEEB}" srcOrd="1" destOrd="0" parTransId="{D945B138-D5ED-D24C-839A-54C6243F431E}" sibTransId="{5D4EC7AB-2641-F64E-B729-1CF66909E095}"/>
    <dgm:cxn modelId="{6D23D147-E97B-3542-ADED-4B51915C1908}" srcId="{B3F07445-9EA2-6A46-B8F1-FC5777BDECE2}" destId="{4D262160-9201-9345-8EAE-AC8047C6F876}" srcOrd="2" destOrd="0" parTransId="{FA7AB437-9A37-6345-A453-3EA137CA1AF2}" sibTransId="{1B935E8C-4A8C-4D48-8E4A-D8A789D74E09}"/>
    <dgm:cxn modelId="{6D9183A6-274F-5648-A04D-A366402CE82A}" srcId="{B3C0BF5E-D7EB-5E47-8AAF-1CAE1EDF13DA}" destId="{B3F07445-9EA2-6A46-B8F1-FC5777BDECE2}" srcOrd="0" destOrd="0" parTransId="{E087D609-EF81-3942-A28D-E9DD408EA255}" sibTransId="{342F6E51-E190-A34C-B77A-E3DD287B0931}"/>
    <dgm:cxn modelId="{FDE16956-4753-794D-B2D6-03CB2DB04841}" srcId="{B3F07445-9EA2-6A46-B8F1-FC5777BDECE2}" destId="{C4341179-A64E-1147-AED9-D26942984D77}" srcOrd="0" destOrd="0" parTransId="{9AC8294E-1D00-9A46-8D23-F1A55A093ED6}" sibTransId="{16671BCF-DADC-404B-8A85-80F35228E964}"/>
    <dgm:cxn modelId="{B28D8047-521B-A444-938B-2679470C62FE}" type="presParOf" srcId="{1FF86A5D-4D88-CC4A-A805-9CE70A74B591}" destId="{487D5538-6BF2-B44B-8078-F185FA6AB9A9}" srcOrd="0" destOrd="0" presId="urn:microsoft.com/office/officeart/2005/8/layout/process1"/>
    <dgm:cxn modelId="{84469023-7D86-D648-B660-8E771858C107}" type="presParOf" srcId="{1FF86A5D-4D88-CC4A-A805-9CE70A74B591}" destId="{B660CBCA-C4D9-774D-934B-F17138A94823}" srcOrd="1" destOrd="0" presId="urn:microsoft.com/office/officeart/2005/8/layout/process1"/>
    <dgm:cxn modelId="{6496A4F9-8EA0-4045-8EBE-45C79BBD8A86}" type="presParOf" srcId="{B660CBCA-C4D9-774D-934B-F17138A94823}" destId="{CEA097DB-2DFB-C847-831F-767F32587C60}" srcOrd="0" destOrd="0" presId="urn:microsoft.com/office/officeart/2005/8/layout/process1"/>
    <dgm:cxn modelId="{CA688D5E-21FC-444F-8017-6435B6F68439}" type="presParOf" srcId="{1FF86A5D-4D88-CC4A-A805-9CE70A74B591}" destId="{92C348C2-5123-274A-9296-0F9BCADAC445}" srcOrd="2" destOrd="0" presId="urn:microsoft.com/office/officeart/2005/8/layout/process1"/>
    <dgm:cxn modelId="{315F9346-15A1-7044-9709-94130350BEDC}" type="presParOf" srcId="{1FF86A5D-4D88-CC4A-A805-9CE70A74B591}" destId="{F76965B7-9046-084E-8696-4C08582BA862}" srcOrd="3" destOrd="0" presId="urn:microsoft.com/office/officeart/2005/8/layout/process1"/>
    <dgm:cxn modelId="{2AC7587E-EC8C-6648-B484-67053FF228E2}" type="presParOf" srcId="{F76965B7-9046-084E-8696-4C08582BA862}" destId="{4991A365-12B0-0F43-AC9F-AD3CCE54DC69}" srcOrd="0" destOrd="0" presId="urn:microsoft.com/office/officeart/2005/8/layout/process1"/>
    <dgm:cxn modelId="{F95E2A2E-1B3F-9640-BAF1-549DDA3B6AA2}" type="presParOf" srcId="{1FF86A5D-4D88-CC4A-A805-9CE70A74B591}" destId="{07585C1F-814C-E54C-A45F-7662104343D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C0BF5E-D7EB-5E47-8AAF-1CAE1EDF13DA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B3F07445-9EA2-6A46-B8F1-FC5777BDECE2}">
      <dgm:prSet phldrT="[文本]" custT="1"/>
      <dgm:spPr/>
      <dgm:t>
        <a:bodyPr/>
        <a:lstStyle/>
        <a:p>
          <a:r>
            <a:rPr lang="en-US" altLang="zh-CN" sz="2300" dirty="0" smtClean="0"/>
            <a:t>Collect</a:t>
          </a:r>
          <a:r>
            <a:rPr lang="zh-CN" altLang="en-US" sz="2300" dirty="0" smtClean="0"/>
            <a:t> </a:t>
          </a:r>
          <a:r>
            <a:rPr lang="en-US" altLang="zh-CN" sz="2300" dirty="0" smtClean="0"/>
            <a:t>Data</a:t>
          </a:r>
          <a:endParaRPr lang="zh-CN" altLang="en-US" sz="2300" dirty="0"/>
        </a:p>
      </dgm:t>
    </dgm:pt>
    <dgm:pt modelId="{E087D609-EF81-3942-A28D-E9DD408EA255}" type="parTrans" cxnId="{6D9183A6-274F-5648-A04D-A366402CE82A}">
      <dgm:prSet/>
      <dgm:spPr/>
      <dgm:t>
        <a:bodyPr/>
        <a:lstStyle/>
        <a:p>
          <a:endParaRPr lang="zh-CN" altLang="en-US"/>
        </a:p>
      </dgm:t>
    </dgm:pt>
    <dgm:pt modelId="{342F6E51-E190-A34C-B77A-E3DD287B0931}" type="sibTrans" cxnId="{6D9183A6-274F-5648-A04D-A366402CE82A}">
      <dgm:prSet/>
      <dgm:spPr/>
      <dgm:t>
        <a:bodyPr/>
        <a:lstStyle/>
        <a:p>
          <a:endParaRPr lang="zh-CN" altLang="en-US"/>
        </a:p>
      </dgm:t>
    </dgm:pt>
    <dgm:pt modelId="{B9A463F0-C284-604E-88D2-092232931D5B}">
      <dgm:prSet phldrT="[文本]"/>
      <dgm:spPr/>
      <dgm:t>
        <a:bodyPr/>
        <a:lstStyle/>
        <a:p>
          <a:r>
            <a:rPr lang="en-US" altLang="zh-CN" sz="2200" dirty="0" smtClean="0"/>
            <a:t>Data</a:t>
          </a:r>
          <a:r>
            <a:rPr lang="zh-CN" altLang="en-US" sz="2200" dirty="0" smtClean="0"/>
            <a:t> </a:t>
          </a:r>
          <a:r>
            <a:rPr lang="en-US" altLang="zh-CN" sz="2200" dirty="0" smtClean="0"/>
            <a:t>handling</a:t>
          </a:r>
          <a:endParaRPr lang="zh-CN" altLang="en-US" sz="2200" dirty="0"/>
        </a:p>
      </dgm:t>
    </dgm:pt>
    <dgm:pt modelId="{FBF97668-F1BA-094D-8A79-646B1FE25CEC}" type="parTrans" cxnId="{B92D9386-E2C9-424A-9EE6-39C0D421EE46}">
      <dgm:prSet/>
      <dgm:spPr/>
      <dgm:t>
        <a:bodyPr/>
        <a:lstStyle/>
        <a:p>
          <a:endParaRPr lang="zh-CN" altLang="en-US"/>
        </a:p>
      </dgm:t>
    </dgm:pt>
    <dgm:pt modelId="{51523828-910A-C84E-AF6B-CC07F439E5C7}" type="sibTrans" cxnId="{B92D9386-E2C9-424A-9EE6-39C0D421EE46}">
      <dgm:prSet/>
      <dgm:spPr/>
      <dgm:t>
        <a:bodyPr/>
        <a:lstStyle/>
        <a:p>
          <a:endParaRPr lang="zh-CN" altLang="en-US"/>
        </a:p>
      </dgm:t>
    </dgm:pt>
    <dgm:pt modelId="{5D06B7F9-8D74-C64A-9478-7CD89D8F4A48}">
      <dgm:prSet custT="1"/>
      <dgm:spPr/>
      <dgm:t>
        <a:bodyPr/>
        <a:lstStyle/>
        <a:p>
          <a:r>
            <a:rPr lang="en-US" altLang="en-US" sz="2000" dirty="0" smtClean="0"/>
            <a:t>Remove gravity contribution with high-pass filter</a:t>
          </a:r>
          <a:r>
            <a:rPr lang="en-US" altLang="zh-CN" sz="2000" dirty="0" smtClean="0"/>
            <a:t>.</a:t>
          </a:r>
          <a:endParaRPr lang="zh-CN" altLang="en-US" sz="2000" dirty="0"/>
        </a:p>
      </dgm:t>
    </dgm:pt>
    <dgm:pt modelId="{C0AE762F-8F76-584F-BACD-6180B4038E6F}" type="parTrans" cxnId="{300A9676-06B2-5641-9B7A-76988AF9DE56}">
      <dgm:prSet/>
      <dgm:spPr/>
      <dgm:t>
        <a:bodyPr/>
        <a:lstStyle/>
        <a:p>
          <a:endParaRPr lang="zh-CN" altLang="en-US"/>
        </a:p>
      </dgm:t>
    </dgm:pt>
    <dgm:pt modelId="{FC50093E-A7FA-3C47-8436-0C9B087A0D54}" type="sibTrans" cxnId="{300A9676-06B2-5641-9B7A-76988AF9DE56}">
      <dgm:prSet/>
      <dgm:spPr/>
      <dgm:t>
        <a:bodyPr/>
        <a:lstStyle/>
        <a:p>
          <a:endParaRPr lang="zh-CN" altLang="en-US"/>
        </a:p>
      </dgm:t>
    </dgm:pt>
    <dgm:pt modelId="{C4341179-A64E-1147-AED9-D26942984D77}">
      <dgm:prSet custT="1"/>
      <dgm:spPr/>
      <dgm:t>
        <a:bodyPr/>
        <a:lstStyle/>
        <a:p>
          <a:r>
            <a:rPr lang="en-US" altLang="en-US" sz="2000" dirty="0" smtClean="0"/>
            <a:t>Isolate the force of gravity with low-pass filter.</a:t>
          </a:r>
          <a:endParaRPr lang="zh-CN" altLang="en-US" sz="2000" dirty="0"/>
        </a:p>
      </dgm:t>
    </dgm:pt>
    <dgm:pt modelId="{9AC8294E-1D00-9A46-8D23-F1A55A093ED6}" type="parTrans" cxnId="{FDE16956-4753-794D-B2D6-03CB2DB04841}">
      <dgm:prSet/>
      <dgm:spPr/>
      <dgm:t>
        <a:bodyPr/>
        <a:lstStyle/>
        <a:p>
          <a:endParaRPr lang="zh-CN" altLang="en-US"/>
        </a:p>
      </dgm:t>
    </dgm:pt>
    <dgm:pt modelId="{16671BCF-DADC-404B-8A85-80F35228E964}" type="sibTrans" cxnId="{FDE16956-4753-794D-B2D6-03CB2DB04841}">
      <dgm:prSet/>
      <dgm:spPr/>
      <dgm:t>
        <a:bodyPr/>
        <a:lstStyle/>
        <a:p>
          <a:endParaRPr lang="zh-CN" altLang="en-US"/>
        </a:p>
      </dgm:t>
    </dgm:pt>
    <dgm:pt modelId="{16605F3C-0CE9-A441-993F-F66C7E73BEFD}">
      <dgm:prSet custT="1"/>
      <dgm:spPr/>
      <dgm:t>
        <a:bodyPr/>
        <a:lstStyle/>
        <a:p>
          <a:r>
            <a:rPr lang="en-US" altLang="zh-CN" sz="2000" dirty="0" smtClean="0"/>
            <a:t>Norm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the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three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axis.</a:t>
          </a:r>
          <a:endParaRPr lang="zh-CN" altLang="en-US" sz="2000" dirty="0"/>
        </a:p>
      </dgm:t>
    </dgm:pt>
    <dgm:pt modelId="{8EC49667-41BF-9349-8AFA-F7AFF2ACDAA7}" type="parTrans" cxnId="{658B4914-AA2F-E443-9420-6379FC176011}">
      <dgm:prSet/>
      <dgm:spPr/>
      <dgm:t>
        <a:bodyPr/>
        <a:lstStyle/>
        <a:p>
          <a:endParaRPr lang="zh-CN" altLang="en-US"/>
        </a:p>
      </dgm:t>
    </dgm:pt>
    <dgm:pt modelId="{16211956-F11F-534A-934D-BE580775E8BA}" type="sibTrans" cxnId="{658B4914-AA2F-E443-9420-6379FC176011}">
      <dgm:prSet/>
      <dgm:spPr/>
      <dgm:t>
        <a:bodyPr/>
        <a:lstStyle/>
        <a:p>
          <a:endParaRPr lang="zh-CN" altLang="en-US"/>
        </a:p>
      </dgm:t>
    </dgm:pt>
    <dgm:pt modelId="{28F9B789-C59E-CD4D-9476-2F0A014BFEEB}">
      <dgm:prSet custT="1"/>
      <dgm:spPr/>
      <dgm:t>
        <a:bodyPr/>
        <a:lstStyle/>
        <a:p>
          <a:r>
            <a:rPr lang="en-US" altLang="zh-CN" sz="2000" dirty="0" smtClean="0"/>
            <a:t>Through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the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low pass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filter.</a:t>
          </a:r>
          <a:endParaRPr lang="zh-CN" altLang="en-US" sz="2000" dirty="0"/>
        </a:p>
      </dgm:t>
    </dgm:pt>
    <dgm:pt modelId="{D945B138-D5ED-D24C-839A-54C6243F431E}" type="parTrans" cxnId="{E9CA9336-C39A-D74C-95C7-EDDD18246A5F}">
      <dgm:prSet/>
      <dgm:spPr/>
      <dgm:t>
        <a:bodyPr/>
        <a:lstStyle/>
        <a:p>
          <a:endParaRPr lang="zh-CN" altLang="en-US"/>
        </a:p>
      </dgm:t>
    </dgm:pt>
    <dgm:pt modelId="{5D4EC7AB-2641-F64E-B729-1CF66909E095}" type="sibTrans" cxnId="{E9CA9336-C39A-D74C-95C7-EDDD18246A5F}">
      <dgm:prSet/>
      <dgm:spPr/>
      <dgm:t>
        <a:bodyPr/>
        <a:lstStyle/>
        <a:p>
          <a:endParaRPr lang="zh-CN" altLang="en-US"/>
        </a:p>
      </dgm:t>
    </dgm:pt>
    <dgm:pt modelId="{92DD0632-46E5-5F46-8A2E-52C24C3B6571}">
      <dgm:prSet custT="1"/>
      <dgm:spPr/>
      <dgm:t>
        <a:bodyPr/>
        <a:lstStyle/>
        <a:p>
          <a:r>
            <a:rPr lang="en-US" altLang="zh-CN" sz="2000" dirty="0" smtClean="0"/>
            <a:t>Store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the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data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into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an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array.</a:t>
          </a:r>
          <a:endParaRPr lang="zh-CN" altLang="en-US" sz="2000" dirty="0"/>
        </a:p>
      </dgm:t>
    </dgm:pt>
    <dgm:pt modelId="{0C0CE65C-8199-FC4E-90CB-C130F2445900}" type="parTrans" cxnId="{8AAEB66D-3A2C-D24A-8E47-75AFF50501C8}">
      <dgm:prSet/>
      <dgm:spPr/>
      <dgm:t>
        <a:bodyPr/>
        <a:lstStyle/>
        <a:p>
          <a:endParaRPr lang="zh-CN" altLang="en-US"/>
        </a:p>
      </dgm:t>
    </dgm:pt>
    <dgm:pt modelId="{932EA0E9-3008-3445-BDB8-390C3141DF6D}" type="sibTrans" cxnId="{8AAEB66D-3A2C-D24A-8E47-75AFF50501C8}">
      <dgm:prSet/>
      <dgm:spPr/>
      <dgm:t>
        <a:bodyPr/>
        <a:lstStyle/>
        <a:p>
          <a:endParaRPr lang="zh-CN" altLang="en-US"/>
        </a:p>
      </dgm:t>
    </dgm:pt>
    <dgm:pt modelId="{3E7EB403-63A3-0A4F-A358-AFEFEBB49A49}">
      <dgm:prSet custT="1"/>
      <dgm:spPr/>
      <dgm:t>
        <a:bodyPr/>
        <a:lstStyle/>
        <a:p>
          <a:r>
            <a:rPr lang="en-US" altLang="zh-CN" sz="2300" dirty="0" smtClean="0"/>
            <a:t>Calculate</a:t>
          </a:r>
          <a:endParaRPr lang="zh-CN" altLang="en-US" sz="2300" dirty="0"/>
        </a:p>
      </dgm:t>
    </dgm:pt>
    <dgm:pt modelId="{21DED428-7BC3-004A-B7C8-AF5785C2FABD}" type="parTrans" cxnId="{9F494CA5-63F5-6B45-9190-6DE014D7ACAE}">
      <dgm:prSet/>
      <dgm:spPr/>
      <dgm:t>
        <a:bodyPr/>
        <a:lstStyle/>
        <a:p>
          <a:endParaRPr lang="zh-CN" altLang="en-US"/>
        </a:p>
      </dgm:t>
    </dgm:pt>
    <dgm:pt modelId="{FFEFC3A8-79A3-2446-A870-AF11AB720A5F}" type="sibTrans" cxnId="{9F494CA5-63F5-6B45-9190-6DE014D7ACAE}">
      <dgm:prSet/>
      <dgm:spPr/>
      <dgm:t>
        <a:bodyPr/>
        <a:lstStyle/>
        <a:p>
          <a:endParaRPr lang="zh-CN" altLang="en-US"/>
        </a:p>
      </dgm:t>
    </dgm:pt>
    <dgm:pt modelId="{1AC3CD34-4AFA-2141-8C94-B333AF37D7DE}">
      <dgm:prSet/>
      <dgm:spPr/>
      <dgm:t>
        <a:bodyPr/>
        <a:lstStyle/>
        <a:p>
          <a:r>
            <a:rPr lang="en-US" altLang="zh-CN" sz="2000" dirty="0" smtClean="0"/>
            <a:t>Find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the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max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and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min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value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in the</a:t>
          </a:r>
          <a:r>
            <a:rPr lang="zh-CN" altLang="en-US" sz="2000" dirty="0" smtClean="0"/>
            <a:t> </a:t>
          </a:r>
          <a:r>
            <a:rPr lang="en-US" altLang="zh-CN" sz="2000" dirty="0" smtClean="0"/>
            <a:t>array.</a:t>
          </a:r>
          <a:endParaRPr lang="zh-CN" altLang="en-US" sz="2000" dirty="0"/>
        </a:p>
      </dgm:t>
    </dgm:pt>
    <dgm:pt modelId="{F5A8481D-5FE5-0D41-80A3-C41E232338A0}" type="parTrans" cxnId="{0754FB6A-288D-9840-ADD2-8C39EA4DC9D6}">
      <dgm:prSet/>
      <dgm:spPr/>
      <dgm:t>
        <a:bodyPr/>
        <a:lstStyle/>
        <a:p>
          <a:endParaRPr lang="zh-CN" altLang="en-US"/>
        </a:p>
      </dgm:t>
    </dgm:pt>
    <dgm:pt modelId="{66DD95E4-364B-CF4A-B38E-647DC91FD9DC}" type="sibTrans" cxnId="{0754FB6A-288D-9840-ADD2-8C39EA4DC9D6}">
      <dgm:prSet/>
      <dgm:spPr/>
      <dgm:t>
        <a:bodyPr/>
        <a:lstStyle/>
        <a:p>
          <a:endParaRPr lang="zh-CN" altLang="en-US"/>
        </a:p>
      </dgm:t>
    </dgm:pt>
    <dgm:pt modelId="{A35F8BFB-9FD6-CB4C-8D63-E80473D3672B}">
      <dgm:prSet/>
      <dgm:spPr/>
      <dgm:t>
        <a:bodyPr/>
        <a:lstStyle/>
        <a:p>
          <a:r>
            <a:rPr lang="en-US" altLang="zh-CN" sz="2000" dirty="0" smtClean="0"/>
            <a:t>Calculate every step length.</a:t>
          </a:r>
          <a:endParaRPr lang="zh-CN" altLang="en-US" sz="2000" dirty="0"/>
        </a:p>
      </dgm:t>
    </dgm:pt>
    <dgm:pt modelId="{6FD1678B-524A-204D-9A7D-0EA02884D620}" type="parTrans" cxnId="{D9A029D6-C1D5-BE44-98EE-B6C73BCCB472}">
      <dgm:prSet/>
      <dgm:spPr/>
      <dgm:t>
        <a:bodyPr/>
        <a:lstStyle/>
        <a:p>
          <a:endParaRPr lang="zh-CN" altLang="en-US"/>
        </a:p>
      </dgm:t>
    </dgm:pt>
    <dgm:pt modelId="{B4011171-8EF3-7449-8304-E6A87D5D6B21}" type="sibTrans" cxnId="{D9A029D6-C1D5-BE44-98EE-B6C73BCCB472}">
      <dgm:prSet/>
      <dgm:spPr/>
      <dgm:t>
        <a:bodyPr/>
        <a:lstStyle/>
        <a:p>
          <a:endParaRPr lang="zh-CN" altLang="en-US"/>
        </a:p>
      </dgm:t>
    </dgm:pt>
    <dgm:pt modelId="{1FF86A5D-4D88-CC4A-A805-9CE70A74B591}" type="pres">
      <dgm:prSet presAssocID="{B3C0BF5E-D7EB-5E47-8AAF-1CAE1EDF13DA}" presName="Name0" presStyleCnt="0">
        <dgm:presLayoutVars>
          <dgm:dir/>
          <dgm:resizeHandles val="exact"/>
        </dgm:presLayoutVars>
      </dgm:prSet>
      <dgm:spPr/>
    </dgm:pt>
    <dgm:pt modelId="{487D5538-6BF2-B44B-8078-F185FA6AB9A9}" type="pres">
      <dgm:prSet presAssocID="{B3F07445-9EA2-6A46-B8F1-FC5777BDECE2}" presName="node" presStyleLbl="node1" presStyleIdx="0" presStyleCnt="3" custScaleX="126197" custScaleY="984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60CBCA-C4D9-774D-934B-F17138A94823}" type="pres">
      <dgm:prSet presAssocID="{342F6E51-E190-A34C-B77A-E3DD287B0931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CEA097DB-2DFB-C847-831F-767F32587C60}" type="pres">
      <dgm:prSet presAssocID="{342F6E51-E190-A34C-B77A-E3DD287B0931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92C348C2-5123-274A-9296-0F9BCADAC445}" type="pres">
      <dgm:prSet presAssocID="{B9A463F0-C284-604E-88D2-092232931D5B}" presName="node" presStyleLbl="node1" presStyleIdx="1" presStyleCnt="3" custScaleX="1337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6965B7-9046-084E-8696-4C08582BA862}" type="pres">
      <dgm:prSet presAssocID="{51523828-910A-C84E-AF6B-CC07F439E5C7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4991A365-12B0-0F43-AC9F-AD3CCE54DC69}" type="pres">
      <dgm:prSet presAssocID="{51523828-910A-C84E-AF6B-CC07F439E5C7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07585C1F-814C-E54C-A45F-7662104343D7}" type="pres">
      <dgm:prSet presAssocID="{3E7EB403-63A3-0A4F-A358-AFEFEBB49A49}" presName="node" presStyleLbl="node1" presStyleIdx="2" presStyleCnt="3" custScaleX="12590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28424A1-8A72-8A47-8E0A-640605F954E4}" type="presOf" srcId="{A35F8BFB-9FD6-CB4C-8D63-E80473D3672B}" destId="{07585C1F-814C-E54C-A45F-7662104343D7}" srcOrd="0" destOrd="2" presId="urn:microsoft.com/office/officeart/2005/8/layout/process1"/>
    <dgm:cxn modelId="{B92D9386-E2C9-424A-9EE6-39C0D421EE46}" srcId="{B3C0BF5E-D7EB-5E47-8AAF-1CAE1EDF13DA}" destId="{B9A463F0-C284-604E-88D2-092232931D5B}" srcOrd="1" destOrd="0" parTransId="{FBF97668-F1BA-094D-8A79-646B1FE25CEC}" sibTransId="{51523828-910A-C84E-AF6B-CC07F439E5C7}"/>
    <dgm:cxn modelId="{9B4BA0E9-3F24-7444-8165-D01B70BB1196}" type="presOf" srcId="{C4341179-A64E-1147-AED9-D26942984D77}" destId="{487D5538-6BF2-B44B-8078-F185FA6AB9A9}" srcOrd="0" destOrd="1" presId="urn:microsoft.com/office/officeart/2005/8/layout/process1"/>
    <dgm:cxn modelId="{DA7684A5-23E4-3F47-B17E-37FBA6A5AA22}" type="presOf" srcId="{51523828-910A-C84E-AF6B-CC07F439E5C7}" destId="{F76965B7-9046-084E-8696-4C08582BA862}" srcOrd="0" destOrd="0" presId="urn:microsoft.com/office/officeart/2005/8/layout/process1"/>
    <dgm:cxn modelId="{864AE7AA-33A2-3645-B3AC-F1F07DE494A2}" type="presOf" srcId="{1AC3CD34-4AFA-2141-8C94-B333AF37D7DE}" destId="{07585C1F-814C-E54C-A45F-7662104343D7}" srcOrd="0" destOrd="1" presId="urn:microsoft.com/office/officeart/2005/8/layout/process1"/>
    <dgm:cxn modelId="{658B4914-AA2F-E443-9420-6379FC176011}" srcId="{B9A463F0-C284-604E-88D2-092232931D5B}" destId="{16605F3C-0CE9-A441-993F-F66C7E73BEFD}" srcOrd="0" destOrd="0" parTransId="{8EC49667-41BF-9349-8AFA-F7AFF2ACDAA7}" sibTransId="{16211956-F11F-534A-934D-BE580775E8BA}"/>
    <dgm:cxn modelId="{E9C47727-B4FF-2243-9C65-DF1BEC3F56F8}" type="presOf" srcId="{B3C0BF5E-D7EB-5E47-8AAF-1CAE1EDF13DA}" destId="{1FF86A5D-4D88-CC4A-A805-9CE70A74B591}" srcOrd="0" destOrd="0" presId="urn:microsoft.com/office/officeart/2005/8/layout/process1"/>
    <dgm:cxn modelId="{3E3C29B2-CB14-7C43-8CC4-E3D6763BE282}" type="presOf" srcId="{B9A463F0-C284-604E-88D2-092232931D5B}" destId="{92C348C2-5123-274A-9296-0F9BCADAC445}" srcOrd="0" destOrd="0" presId="urn:microsoft.com/office/officeart/2005/8/layout/process1"/>
    <dgm:cxn modelId="{0754FB6A-288D-9840-ADD2-8C39EA4DC9D6}" srcId="{3E7EB403-63A3-0A4F-A358-AFEFEBB49A49}" destId="{1AC3CD34-4AFA-2141-8C94-B333AF37D7DE}" srcOrd="0" destOrd="0" parTransId="{F5A8481D-5FE5-0D41-80A3-C41E232338A0}" sibTransId="{66DD95E4-364B-CF4A-B38E-647DC91FD9DC}"/>
    <dgm:cxn modelId="{8780D8C9-B465-9B49-85B4-069B474B8A2B}" type="presOf" srcId="{B3F07445-9EA2-6A46-B8F1-FC5777BDECE2}" destId="{487D5538-6BF2-B44B-8078-F185FA6AB9A9}" srcOrd="0" destOrd="0" presId="urn:microsoft.com/office/officeart/2005/8/layout/process1"/>
    <dgm:cxn modelId="{9F494CA5-63F5-6B45-9190-6DE014D7ACAE}" srcId="{B3C0BF5E-D7EB-5E47-8AAF-1CAE1EDF13DA}" destId="{3E7EB403-63A3-0A4F-A358-AFEFEBB49A49}" srcOrd="2" destOrd="0" parTransId="{21DED428-7BC3-004A-B7C8-AF5785C2FABD}" sibTransId="{FFEFC3A8-79A3-2446-A870-AF11AB720A5F}"/>
    <dgm:cxn modelId="{8AAEB66D-3A2C-D24A-8E47-75AFF50501C8}" srcId="{B9A463F0-C284-604E-88D2-092232931D5B}" destId="{92DD0632-46E5-5F46-8A2E-52C24C3B6571}" srcOrd="2" destOrd="0" parTransId="{0C0CE65C-8199-FC4E-90CB-C130F2445900}" sibTransId="{932EA0E9-3008-3445-BDB8-390C3141DF6D}"/>
    <dgm:cxn modelId="{D9A029D6-C1D5-BE44-98EE-B6C73BCCB472}" srcId="{3E7EB403-63A3-0A4F-A358-AFEFEBB49A49}" destId="{A35F8BFB-9FD6-CB4C-8D63-E80473D3672B}" srcOrd="1" destOrd="0" parTransId="{6FD1678B-524A-204D-9A7D-0EA02884D620}" sibTransId="{B4011171-8EF3-7449-8304-E6A87D5D6B21}"/>
    <dgm:cxn modelId="{01A98DC7-AC04-6549-B165-77369D2221F9}" type="presOf" srcId="{342F6E51-E190-A34C-B77A-E3DD287B0931}" destId="{CEA097DB-2DFB-C847-831F-767F32587C60}" srcOrd="1" destOrd="0" presId="urn:microsoft.com/office/officeart/2005/8/layout/process1"/>
    <dgm:cxn modelId="{B2264EAA-5DC4-504E-B61D-F6E4A378D246}" type="presOf" srcId="{51523828-910A-C84E-AF6B-CC07F439E5C7}" destId="{4991A365-12B0-0F43-AC9F-AD3CCE54DC69}" srcOrd="1" destOrd="0" presId="urn:microsoft.com/office/officeart/2005/8/layout/process1"/>
    <dgm:cxn modelId="{B6E7229F-F1F8-244A-B399-8FF3113FF7D1}" type="presOf" srcId="{28F9B789-C59E-CD4D-9476-2F0A014BFEEB}" destId="{92C348C2-5123-274A-9296-0F9BCADAC445}" srcOrd="0" destOrd="2" presId="urn:microsoft.com/office/officeart/2005/8/layout/process1"/>
    <dgm:cxn modelId="{300A9676-06B2-5641-9B7A-76988AF9DE56}" srcId="{B3F07445-9EA2-6A46-B8F1-FC5777BDECE2}" destId="{5D06B7F9-8D74-C64A-9478-7CD89D8F4A48}" srcOrd="1" destOrd="0" parTransId="{C0AE762F-8F76-584F-BACD-6180B4038E6F}" sibTransId="{FC50093E-A7FA-3C47-8436-0C9B087A0D54}"/>
    <dgm:cxn modelId="{E7643121-62F5-694E-88E7-B36B61535066}" type="presOf" srcId="{3E7EB403-63A3-0A4F-A358-AFEFEBB49A49}" destId="{07585C1F-814C-E54C-A45F-7662104343D7}" srcOrd="0" destOrd="0" presId="urn:microsoft.com/office/officeart/2005/8/layout/process1"/>
    <dgm:cxn modelId="{1C286B0D-A500-BB49-9043-A51AD69D0BCB}" type="presOf" srcId="{16605F3C-0CE9-A441-993F-F66C7E73BEFD}" destId="{92C348C2-5123-274A-9296-0F9BCADAC445}" srcOrd="0" destOrd="1" presId="urn:microsoft.com/office/officeart/2005/8/layout/process1"/>
    <dgm:cxn modelId="{B2E41C84-3595-B24F-8D0D-3705A3145F51}" type="presOf" srcId="{342F6E51-E190-A34C-B77A-E3DD287B0931}" destId="{B660CBCA-C4D9-774D-934B-F17138A94823}" srcOrd="0" destOrd="0" presId="urn:microsoft.com/office/officeart/2005/8/layout/process1"/>
    <dgm:cxn modelId="{E9CA9336-C39A-D74C-95C7-EDDD18246A5F}" srcId="{B9A463F0-C284-604E-88D2-092232931D5B}" destId="{28F9B789-C59E-CD4D-9476-2F0A014BFEEB}" srcOrd="1" destOrd="0" parTransId="{D945B138-D5ED-D24C-839A-54C6243F431E}" sibTransId="{5D4EC7AB-2641-F64E-B729-1CF66909E095}"/>
    <dgm:cxn modelId="{EAAD1D1D-68B5-3343-8ABB-3D820634D114}" type="presOf" srcId="{92DD0632-46E5-5F46-8A2E-52C24C3B6571}" destId="{92C348C2-5123-274A-9296-0F9BCADAC445}" srcOrd="0" destOrd="3" presId="urn:microsoft.com/office/officeart/2005/8/layout/process1"/>
    <dgm:cxn modelId="{E1BDB13D-511A-A545-BC39-C4A2029D133D}" type="presOf" srcId="{5D06B7F9-8D74-C64A-9478-7CD89D8F4A48}" destId="{487D5538-6BF2-B44B-8078-F185FA6AB9A9}" srcOrd="0" destOrd="2" presId="urn:microsoft.com/office/officeart/2005/8/layout/process1"/>
    <dgm:cxn modelId="{6D9183A6-274F-5648-A04D-A366402CE82A}" srcId="{B3C0BF5E-D7EB-5E47-8AAF-1CAE1EDF13DA}" destId="{B3F07445-9EA2-6A46-B8F1-FC5777BDECE2}" srcOrd="0" destOrd="0" parTransId="{E087D609-EF81-3942-A28D-E9DD408EA255}" sibTransId="{342F6E51-E190-A34C-B77A-E3DD287B0931}"/>
    <dgm:cxn modelId="{FDE16956-4753-794D-B2D6-03CB2DB04841}" srcId="{B3F07445-9EA2-6A46-B8F1-FC5777BDECE2}" destId="{C4341179-A64E-1147-AED9-D26942984D77}" srcOrd="0" destOrd="0" parTransId="{9AC8294E-1D00-9A46-8D23-F1A55A093ED6}" sibTransId="{16671BCF-DADC-404B-8A85-80F35228E964}"/>
    <dgm:cxn modelId="{D622EB58-6CC3-0948-8DF6-96B024B51862}" type="presParOf" srcId="{1FF86A5D-4D88-CC4A-A805-9CE70A74B591}" destId="{487D5538-6BF2-B44B-8078-F185FA6AB9A9}" srcOrd="0" destOrd="0" presId="urn:microsoft.com/office/officeart/2005/8/layout/process1"/>
    <dgm:cxn modelId="{E43E52E1-74DA-C240-9A06-F3E501D4DEAC}" type="presParOf" srcId="{1FF86A5D-4D88-CC4A-A805-9CE70A74B591}" destId="{B660CBCA-C4D9-774D-934B-F17138A94823}" srcOrd="1" destOrd="0" presId="urn:microsoft.com/office/officeart/2005/8/layout/process1"/>
    <dgm:cxn modelId="{B89BF3BE-94CA-5D49-9373-89DE5FB4D309}" type="presParOf" srcId="{B660CBCA-C4D9-774D-934B-F17138A94823}" destId="{CEA097DB-2DFB-C847-831F-767F32587C60}" srcOrd="0" destOrd="0" presId="urn:microsoft.com/office/officeart/2005/8/layout/process1"/>
    <dgm:cxn modelId="{509AAFFD-03EF-A74F-A163-C9C343A922DE}" type="presParOf" srcId="{1FF86A5D-4D88-CC4A-A805-9CE70A74B591}" destId="{92C348C2-5123-274A-9296-0F9BCADAC445}" srcOrd="2" destOrd="0" presId="urn:microsoft.com/office/officeart/2005/8/layout/process1"/>
    <dgm:cxn modelId="{57FC9DC2-FA47-1E4B-B043-C2EEB0E2BEFC}" type="presParOf" srcId="{1FF86A5D-4D88-CC4A-A805-9CE70A74B591}" destId="{F76965B7-9046-084E-8696-4C08582BA862}" srcOrd="3" destOrd="0" presId="urn:microsoft.com/office/officeart/2005/8/layout/process1"/>
    <dgm:cxn modelId="{26C1EF79-DFE3-6243-827B-3DE29B706FE5}" type="presParOf" srcId="{F76965B7-9046-084E-8696-4C08582BA862}" destId="{4991A365-12B0-0F43-AC9F-AD3CCE54DC69}" srcOrd="0" destOrd="0" presId="urn:microsoft.com/office/officeart/2005/8/layout/process1"/>
    <dgm:cxn modelId="{51DAE8B5-748D-434A-947D-E429369C39E4}" type="presParOf" srcId="{1FF86A5D-4D88-CC4A-A805-9CE70A74B591}" destId="{07585C1F-814C-E54C-A45F-7662104343D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D5538-6BF2-B44B-8078-F185FA6AB9A9}">
      <dsp:nvSpPr>
        <dsp:cNvPr id="0" name=""/>
        <dsp:cNvSpPr/>
      </dsp:nvSpPr>
      <dsp:spPr>
        <a:xfrm>
          <a:off x="5502" y="390919"/>
          <a:ext cx="2216620" cy="3282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Collect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Data</a:t>
          </a:r>
          <a:endParaRPr lang="zh-CN" altLang="en-US" sz="23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000" kern="1200" dirty="0" smtClean="0"/>
            <a:t>Isolate the force of gravity with low-pass filter.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000" kern="1200" dirty="0" smtClean="0"/>
            <a:t>Remove gravity contribution with high-pass filter</a:t>
          </a:r>
          <a:r>
            <a:rPr lang="en-US" altLang="zh-CN" sz="2000" kern="1200" dirty="0" smtClean="0"/>
            <a:t>.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Eliminate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the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noise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signal.</a:t>
          </a:r>
          <a:endParaRPr lang="zh-CN" altLang="en-US" sz="2000" kern="1200" dirty="0"/>
        </a:p>
      </dsp:txBody>
      <dsp:txXfrm>
        <a:off x="70425" y="455842"/>
        <a:ext cx="2086774" cy="3152314"/>
      </dsp:txXfrm>
    </dsp:sp>
    <dsp:sp modelId="{B660CBCA-C4D9-774D-934B-F17138A94823}">
      <dsp:nvSpPr>
        <dsp:cNvPr id="0" name=""/>
        <dsp:cNvSpPr/>
      </dsp:nvSpPr>
      <dsp:spPr>
        <a:xfrm>
          <a:off x="2397771" y="1814196"/>
          <a:ext cx="372373" cy="4356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2397771" y="1901317"/>
        <a:ext cx="260661" cy="261364"/>
      </dsp:txXfrm>
    </dsp:sp>
    <dsp:sp modelId="{92C348C2-5123-274A-9296-0F9BCADAC445}">
      <dsp:nvSpPr>
        <dsp:cNvPr id="0" name=""/>
        <dsp:cNvSpPr/>
      </dsp:nvSpPr>
      <dsp:spPr>
        <a:xfrm>
          <a:off x="2924714" y="364879"/>
          <a:ext cx="2348532" cy="3334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Data</a:t>
          </a:r>
          <a:r>
            <a:rPr lang="zh-CN" altLang="en-US" sz="2200" kern="1200" dirty="0" smtClean="0"/>
            <a:t> </a:t>
          </a:r>
          <a:r>
            <a:rPr lang="en-US" altLang="zh-CN" sz="2200" kern="1200" dirty="0" smtClean="0"/>
            <a:t>handling</a:t>
          </a:r>
          <a:endParaRPr lang="zh-CN" altLang="en-US" sz="22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Norm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the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three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axis.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Through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the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low-pass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filter.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Augment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the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signal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by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square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the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data.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Integrate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the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data.</a:t>
          </a:r>
          <a:endParaRPr lang="zh-CN" altLang="en-US" sz="2000" kern="1200" dirty="0"/>
        </a:p>
      </dsp:txBody>
      <dsp:txXfrm>
        <a:off x="2993500" y="433665"/>
        <a:ext cx="2210960" cy="3196669"/>
      </dsp:txXfrm>
    </dsp:sp>
    <dsp:sp modelId="{F76965B7-9046-084E-8696-4C08582BA862}">
      <dsp:nvSpPr>
        <dsp:cNvPr id="0" name=""/>
        <dsp:cNvSpPr/>
      </dsp:nvSpPr>
      <dsp:spPr>
        <a:xfrm>
          <a:off x="5448894" y="1814196"/>
          <a:ext cx="372373" cy="4356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5448894" y="1901317"/>
        <a:ext cx="260661" cy="261364"/>
      </dsp:txXfrm>
    </dsp:sp>
    <dsp:sp modelId="{07585C1F-814C-E54C-A45F-7662104343D7}">
      <dsp:nvSpPr>
        <dsp:cNvPr id="0" name=""/>
        <dsp:cNvSpPr/>
      </dsp:nvSpPr>
      <dsp:spPr>
        <a:xfrm>
          <a:off x="5975837" y="364879"/>
          <a:ext cx="2211562" cy="3334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Detect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Step</a:t>
          </a:r>
          <a:endParaRPr lang="zh-CN" altLang="en-US" sz="23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Find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the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peak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in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time</a:t>
          </a:r>
          <a:r>
            <a:rPr lang="zh-CN" altLang="en-US" sz="2000" kern="1200" dirty="0" smtClean="0"/>
            <a:t> </a:t>
          </a:r>
          <a:r>
            <a:rPr lang="en-US" altLang="en-US" sz="2000" kern="1200" dirty="0" smtClean="0"/>
            <a:t>interval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Check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the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peak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value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by</a:t>
          </a:r>
          <a:r>
            <a:rPr lang="zh-CN" altLang="en-US" sz="2000" kern="1200" dirty="0" smtClean="0"/>
            <a:t> </a:t>
          </a:r>
          <a:r>
            <a:rPr lang="en-US" altLang="en-US" sz="2000" kern="1200" dirty="0" smtClean="0"/>
            <a:t>threshold</a:t>
          </a:r>
          <a:r>
            <a:rPr lang="en-US" altLang="zh-CN" sz="2000" kern="1200" dirty="0" smtClean="0"/>
            <a:t>.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Add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one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found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step.</a:t>
          </a:r>
          <a:endParaRPr lang="zh-CN" altLang="en-US" sz="2000" kern="1200" dirty="0"/>
        </a:p>
      </dsp:txBody>
      <dsp:txXfrm>
        <a:off x="6040611" y="429653"/>
        <a:ext cx="2082014" cy="3204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D5538-6BF2-B44B-8078-F185FA6AB9A9}">
      <dsp:nvSpPr>
        <dsp:cNvPr id="0" name=""/>
        <dsp:cNvSpPr/>
      </dsp:nvSpPr>
      <dsp:spPr>
        <a:xfrm>
          <a:off x="5502" y="813952"/>
          <a:ext cx="2216620" cy="24360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Collect</a:t>
          </a:r>
          <a:r>
            <a:rPr lang="zh-CN" altLang="en-US" sz="2300" kern="1200" dirty="0" smtClean="0"/>
            <a:t> </a:t>
          </a:r>
          <a:r>
            <a:rPr lang="en-US" altLang="zh-CN" sz="2300" kern="1200" dirty="0" smtClean="0"/>
            <a:t>Data</a:t>
          </a:r>
          <a:endParaRPr lang="zh-CN" altLang="en-US" sz="23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000" kern="1200" dirty="0" smtClean="0"/>
            <a:t>Isolate the force of gravity with low-pass filter.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000" kern="1200" dirty="0" smtClean="0"/>
            <a:t>Remove gravity contribution with high-pass filter</a:t>
          </a:r>
          <a:r>
            <a:rPr lang="en-US" altLang="zh-CN" sz="2000" kern="1200" dirty="0" smtClean="0"/>
            <a:t>.</a:t>
          </a:r>
          <a:endParaRPr lang="zh-CN" altLang="en-US" sz="2000" kern="1200" dirty="0"/>
        </a:p>
      </dsp:txBody>
      <dsp:txXfrm>
        <a:off x="70425" y="878875"/>
        <a:ext cx="2086774" cy="2306249"/>
      </dsp:txXfrm>
    </dsp:sp>
    <dsp:sp modelId="{B660CBCA-C4D9-774D-934B-F17138A94823}">
      <dsp:nvSpPr>
        <dsp:cNvPr id="0" name=""/>
        <dsp:cNvSpPr/>
      </dsp:nvSpPr>
      <dsp:spPr>
        <a:xfrm>
          <a:off x="2397771" y="1814196"/>
          <a:ext cx="372373" cy="4356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2397771" y="1901317"/>
        <a:ext cx="260661" cy="261364"/>
      </dsp:txXfrm>
    </dsp:sp>
    <dsp:sp modelId="{92C348C2-5123-274A-9296-0F9BCADAC445}">
      <dsp:nvSpPr>
        <dsp:cNvPr id="0" name=""/>
        <dsp:cNvSpPr/>
      </dsp:nvSpPr>
      <dsp:spPr>
        <a:xfrm>
          <a:off x="2924714" y="794624"/>
          <a:ext cx="2348532" cy="24747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/>
            <a:t>Data</a:t>
          </a:r>
          <a:r>
            <a:rPr lang="zh-CN" altLang="en-US" sz="2200" kern="1200" dirty="0" smtClean="0"/>
            <a:t> </a:t>
          </a:r>
          <a:r>
            <a:rPr lang="en-US" altLang="zh-CN" sz="2200" kern="1200" dirty="0" smtClean="0"/>
            <a:t>handling</a:t>
          </a:r>
          <a:endParaRPr lang="zh-CN" altLang="en-US" sz="22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Norm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the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three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axis.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Through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the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low pass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filter.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Store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the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data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into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an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array.</a:t>
          </a:r>
          <a:endParaRPr lang="zh-CN" altLang="en-US" sz="2000" kern="1200" dirty="0"/>
        </a:p>
      </dsp:txBody>
      <dsp:txXfrm>
        <a:off x="2993500" y="863410"/>
        <a:ext cx="2210960" cy="2337179"/>
      </dsp:txXfrm>
    </dsp:sp>
    <dsp:sp modelId="{F76965B7-9046-084E-8696-4C08582BA862}">
      <dsp:nvSpPr>
        <dsp:cNvPr id="0" name=""/>
        <dsp:cNvSpPr/>
      </dsp:nvSpPr>
      <dsp:spPr>
        <a:xfrm>
          <a:off x="5448894" y="1814196"/>
          <a:ext cx="372373" cy="4356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5448894" y="1901317"/>
        <a:ext cx="260661" cy="261364"/>
      </dsp:txXfrm>
    </dsp:sp>
    <dsp:sp modelId="{07585C1F-814C-E54C-A45F-7662104343D7}">
      <dsp:nvSpPr>
        <dsp:cNvPr id="0" name=""/>
        <dsp:cNvSpPr/>
      </dsp:nvSpPr>
      <dsp:spPr>
        <a:xfrm>
          <a:off x="5975837" y="794624"/>
          <a:ext cx="2211562" cy="24747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Calculate</a:t>
          </a:r>
          <a:endParaRPr lang="zh-CN" altLang="en-US" sz="23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Find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the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max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and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min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value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in the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array.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Calculate every step length.</a:t>
          </a:r>
          <a:endParaRPr lang="zh-CN" altLang="en-US" sz="2000" kern="1200" dirty="0"/>
        </a:p>
      </dsp:txBody>
      <dsp:txXfrm>
        <a:off x="6040611" y="859398"/>
        <a:ext cx="2082014" cy="2345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7C83A-D398-4342-A177-D990E461D22A}" type="datetimeFigureOut">
              <a:rPr kumimoji="1" lang="zh-CN" altLang="en-US" smtClean="0"/>
              <a:t>2014-04-14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990A8-693E-8D49-9DA1-F2690E28B6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6968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990A8-693E-8D49-9DA1-F2690E28B6F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1394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2014-04-14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幻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2014-04-14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2014-04-14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2014-04-14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2014-04-14</a:t>
            </a:fld>
            <a:endParaRPr lang="en-US"/>
          </a:p>
        </p:txBody>
      </p:sp>
      <p:sp>
        <p:nvSpPr>
          <p:cNvPr id="13" name="幻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2014-04-14</a:t>
            </a:fld>
            <a:endParaRPr lang="en-US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2014-04-14</a:t>
            </a:fld>
            <a:endParaRPr lang="en-US"/>
          </a:p>
        </p:txBody>
      </p:sp>
      <p:sp>
        <p:nvSpPr>
          <p:cNvPr id="12" name="幻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2014-04-14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2014-04-14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2014-04-14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2014-04-14</a:t>
            </a:fld>
            <a:endParaRPr lang="en-US"/>
          </a:p>
        </p:txBody>
      </p:sp>
      <p:sp>
        <p:nvSpPr>
          <p:cNvPr id="13" name="幻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2014-04-14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幻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oleObject" Target="../embeddings/oleObject1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7331" y="1197195"/>
            <a:ext cx="8407123" cy="1828800"/>
          </a:xfrm>
        </p:spPr>
        <p:txBody>
          <a:bodyPr anchor="ctr"/>
          <a:lstStyle/>
          <a:p>
            <a:pPr algn="ctr"/>
            <a:r>
              <a:rPr kumimoji="1" lang="en-US" altLang="zh-CN" dirty="0" smtClean="0"/>
              <a:t>A</a:t>
            </a:r>
            <a:r>
              <a:rPr kumimoji="1" lang="en-US" altLang="zh-CN" dirty="0" smtClean="0"/>
              <a:t> Simple </a:t>
            </a:r>
            <a:r>
              <a:rPr kumimoji="1" lang="en-US" altLang="zh-CN" dirty="0" smtClean="0"/>
              <a:t>walking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detector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dirty="0" smtClean="0"/>
              <a:t>April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r>
              <a:rPr kumimoji="1" lang="en-US" altLang="zh-CN" dirty="0" smtClean="0"/>
              <a:t>4</a:t>
            </a:r>
            <a:r>
              <a:rPr kumimoji="1" lang="en-US" altLang="zh-CN" baseline="30000" dirty="0" smtClean="0"/>
              <a:t>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2014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82329" y="3653236"/>
            <a:ext cx="299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smtClean="0"/>
              <a:t>Presenter: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Ye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Li</a:t>
            </a:r>
            <a:r>
              <a:rPr kumimoji="1" lang="zh-CN" altLang="en-US" sz="2800" dirty="0" smtClean="0"/>
              <a:t> 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5684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Timer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Speed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 smtClean="0"/>
              <a:t>When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press</a:t>
            </a:r>
            <a:r>
              <a:rPr kumimoji="1" lang="zh-CN" altLang="en-US" dirty="0" smtClean="0"/>
              <a:t> </a:t>
            </a:r>
            <a:r>
              <a:rPr kumimoji="1" lang="en-US" altLang="zh-CN" i="1" dirty="0" smtClean="0"/>
              <a:t>Start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button,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runs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background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count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waked.</a:t>
            </a:r>
          </a:p>
          <a:p>
            <a:r>
              <a:rPr kumimoji="1" lang="en-US" altLang="zh-CN" dirty="0" smtClean="0"/>
              <a:t>Every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take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calculate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total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move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length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user.</a:t>
            </a:r>
          </a:p>
          <a:p>
            <a:r>
              <a:rPr kumimoji="1" lang="en-US" altLang="zh-CN" dirty="0" smtClean="0"/>
              <a:t>So,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easy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average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walk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182156"/>
              </p:ext>
            </p:extLst>
          </p:nvPr>
        </p:nvGraphicFramePr>
        <p:xfrm>
          <a:off x="1406640" y="4625138"/>
          <a:ext cx="6055433" cy="717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公式" r:id="rId3" imgW="1714500" imgH="203200" progId="Equation.3">
                  <p:embed/>
                </p:oleObj>
              </mc:Choice>
              <mc:Fallback>
                <p:oleObj name="公式" r:id="rId3" imgW="1714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6640" y="4625138"/>
                        <a:ext cx="6055433" cy="717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949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Demo</a:t>
            </a:r>
            <a:endParaRPr kumimoji="1" lang="zh-CN" altLang="en-US" dirty="0"/>
          </a:p>
        </p:txBody>
      </p:sp>
      <p:pic>
        <p:nvPicPr>
          <p:cNvPr id="4" name="内容占位符 3" descr="Final 703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331" r="-111331"/>
          <a:stretch>
            <a:fillRect/>
          </a:stretch>
        </p:blipFill>
        <p:spPr>
          <a:xfrm>
            <a:off x="612775" y="1600200"/>
            <a:ext cx="8153400" cy="4495800"/>
          </a:xfrm>
        </p:spPr>
      </p:pic>
    </p:spTree>
    <p:extLst>
      <p:ext uri="{BB962C8B-B14F-4D97-AF65-F5344CB8AC3E}">
        <p14:creationId xmlns:p14="http://schemas.microsoft.com/office/powerpoint/2010/main" val="225160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Q&amp;A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96365" y="2270014"/>
            <a:ext cx="5833640" cy="251917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prstTxWarp prst="textDoubleWave1">
              <a:avLst/>
            </a:prstTxWarp>
            <a:spAutoFit/>
            <a:scene3d>
              <a:camera prst="perspectiveLeft"/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88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  <a:latin typeface="Apple Chancery"/>
                <a:cs typeface="Apple Chancery"/>
              </a:rPr>
              <a:t>Thanks</a:t>
            </a:r>
            <a:endParaRPr lang="zh-CN" altLang="en-US" sz="8800" b="1" cap="all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  <a:latin typeface="Apple Chancery"/>
              <a:cs typeface="Apple Chancery"/>
            </a:endParaRPr>
          </a:p>
        </p:txBody>
      </p:sp>
    </p:spTree>
    <p:extLst>
      <p:ext uri="{BB962C8B-B14F-4D97-AF65-F5344CB8AC3E}">
        <p14:creationId xmlns:p14="http://schemas.microsoft.com/office/powerpoint/2010/main" val="219907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Meta-model</a:t>
            </a:r>
            <a:endParaRPr kumimoji="1" lang="zh-CN" altLang="en-US" dirty="0"/>
          </a:p>
        </p:txBody>
      </p:sp>
      <p:pic>
        <p:nvPicPr>
          <p:cNvPr id="4" name="内容占位符 3" descr="WalkingSpeed.jpe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14" r="-8314"/>
          <a:stretch>
            <a:fillRect/>
          </a:stretch>
        </p:blipFill>
        <p:spPr/>
      </p:pic>
      <p:sp>
        <p:nvSpPr>
          <p:cNvPr id="5" name="右弧形箭头 4"/>
          <p:cNvSpPr/>
          <p:nvPr/>
        </p:nvSpPr>
        <p:spPr>
          <a:xfrm>
            <a:off x="756922" y="2732296"/>
            <a:ext cx="525996" cy="1872842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83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 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MDE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14267" b="142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2782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 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MDE</a:t>
            </a:r>
            <a:endParaRPr kumimoji="1"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20996" b="20996"/>
          <a:stretch>
            <a:fillRect/>
          </a:stretch>
        </p:blipFill>
        <p:spPr>
          <a:xfrm>
            <a:off x="612775" y="1600200"/>
            <a:ext cx="8153400" cy="4495800"/>
          </a:xfrm>
        </p:spPr>
      </p:pic>
    </p:spTree>
    <p:extLst>
      <p:ext uri="{BB962C8B-B14F-4D97-AF65-F5344CB8AC3E}">
        <p14:creationId xmlns:p14="http://schemas.microsoft.com/office/powerpoint/2010/main" val="217692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Android 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MDE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 smtClean="0"/>
              <a:t>The layout designer on Android platform can generate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code.</a:t>
            </a:r>
          </a:p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transform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implement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application.</a:t>
            </a:r>
          </a:p>
          <a:p>
            <a:pPr marL="0" indent="0">
              <a:buNone/>
            </a:pP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882" y="3550578"/>
            <a:ext cx="4889500" cy="1219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69778"/>
            <a:ext cx="5745189" cy="20882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786" y="4885227"/>
            <a:ext cx="4468214" cy="184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48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Procedure</a:t>
            </a:r>
            <a:endParaRPr kumimoji="1" lang="zh-CN" altLang="en-US" dirty="0"/>
          </a:p>
        </p:txBody>
      </p:sp>
      <p:grpSp>
        <p:nvGrpSpPr>
          <p:cNvPr id="19" name="组 18"/>
          <p:cNvGrpSpPr/>
          <p:nvPr/>
        </p:nvGrpSpPr>
        <p:grpSpPr>
          <a:xfrm>
            <a:off x="1031748" y="2232533"/>
            <a:ext cx="7274052" cy="3445403"/>
            <a:chOff x="612648" y="2232533"/>
            <a:chExt cx="7274052" cy="3445403"/>
          </a:xfrm>
        </p:grpSpPr>
        <p:grpSp>
          <p:nvGrpSpPr>
            <p:cNvPr id="17" name="组 16"/>
            <p:cNvGrpSpPr/>
            <p:nvPr/>
          </p:nvGrpSpPr>
          <p:grpSpPr>
            <a:xfrm>
              <a:off x="1206523" y="2232533"/>
              <a:ext cx="6680177" cy="3445403"/>
              <a:chOff x="861420" y="2063293"/>
              <a:chExt cx="6680177" cy="3445403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1735116" y="2063293"/>
                <a:ext cx="1351340" cy="822960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2400" dirty="0" smtClean="0"/>
                  <a:t>Step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Count</a:t>
                </a:r>
                <a:endParaRPr lang="zh-CN" altLang="en-US" sz="2400" dirty="0"/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1735116" y="3354874"/>
                <a:ext cx="1351340" cy="822960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2400" dirty="0" smtClean="0"/>
                  <a:t>Step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Length</a:t>
                </a:r>
                <a:endParaRPr lang="zh-CN" altLang="en-US" sz="2400" dirty="0"/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861420" y="4685736"/>
                <a:ext cx="4244949" cy="822960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3600" dirty="0" smtClean="0"/>
                  <a:t>Walk</a:t>
                </a:r>
                <a:r>
                  <a:rPr lang="zh-CN" altLang="en-US" sz="3600" dirty="0" smtClean="0"/>
                  <a:t> </a:t>
                </a:r>
                <a:r>
                  <a:rPr lang="en-US" altLang="zh-CN" sz="3600" dirty="0" smtClean="0"/>
                  <a:t>Time</a:t>
                </a:r>
                <a:endParaRPr lang="zh-CN" altLang="en-US" sz="3600" dirty="0"/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3756997" y="2744182"/>
                <a:ext cx="1349372" cy="822960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2400" dirty="0" smtClean="0"/>
                  <a:t>Move</a:t>
                </a:r>
              </a:p>
              <a:p>
                <a:pPr algn="ctr"/>
                <a:r>
                  <a:rPr lang="en-US" altLang="zh-CN" sz="2400" dirty="0" smtClean="0"/>
                  <a:t>Length</a:t>
                </a:r>
                <a:endParaRPr lang="zh-CN" altLang="en-US" sz="2400" dirty="0"/>
              </a:p>
            </p:txBody>
          </p:sp>
          <p:sp>
            <p:nvSpPr>
              <p:cNvPr id="13" name="右大括号 12"/>
              <p:cNvSpPr/>
              <p:nvPr/>
            </p:nvSpPr>
            <p:spPr>
              <a:xfrm>
                <a:off x="3086456" y="2443019"/>
                <a:ext cx="670541" cy="1512216"/>
              </a:xfrm>
              <a:prstGeom prst="rightBrac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右大括号 14"/>
              <p:cNvSpPr/>
              <p:nvPr/>
            </p:nvSpPr>
            <p:spPr>
              <a:xfrm>
                <a:off x="5106369" y="3090191"/>
                <a:ext cx="576103" cy="2199797"/>
              </a:xfrm>
              <a:prstGeom prst="rightBrac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5742349" y="3657837"/>
                <a:ext cx="1799248" cy="897323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 altLang="zh-CN" sz="3200" dirty="0" smtClean="0"/>
                  <a:t>Walk</a:t>
                </a:r>
                <a:r>
                  <a:rPr lang="zh-CN" altLang="en-US" sz="3200" dirty="0" smtClean="0"/>
                  <a:t> </a:t>
                </a:r>
                <a:r>
                  <a:rPr lang="en-US" altLang="zh-CN" sz="3200" dirty="0" smtClean="0"/>
                  <a:t>Speed</a:t>
                </a:r>
                <a:endParaRPr lang="zh-CN" altLang="en-US" sz="3200" dirty="0"/>
              </a:p>
            </p:txBody>
          </p:sp>
        </p:grpSp>
        <p:sp>
          <p:nvSpPr>
            <p:cNvPr id="3" name="圆角矩形 2"/>
            <p:cNvSpPr/>
            <p:nvPr/>
          </p:nvSpPr>
          <p:spPr>
            <a:xfrm>
              <a:off x="612648" y="2913422"/>
              <a:ext cx="1076452" cy="82296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/>
                <a:t>Step</a:t>
              </a:r>
              <a:r>
                <a:rPr kumimoji="1" lang="zh-CN" altLang="en-US" sz="2400" dirty="0" smtClean="0"/>
                <a:t> </a:t>
              </a:r>
              <a:r>
                <a:rPr kumimoji="1" lang="en-US" altLang="zh-CN" sz="2400" dirty="0" smtClean="0"/>
                <a:t>Detect</a:t>
              </a:r>
              <a:endParaRPr kumimoji="1" lang="zh-CN" altLang="en-US" sz="2400" dirty="0"/>
            </a:p>
          </p:txBody>
        </p:sp>
        <p:cxnSp>
          <p:nvCxnSpPr>
            <p:cNvPr id="5" name="直线箭头连接符 4"/>
            <p:cNvCxnSpPr>
              <a:stCxn id="3" idx="3"/>
              <a:endCxn id="8" idx="1"/>
            </p:cNvCxnSpPr>
            <p:nvPr/>
          </p:nvCxnSpPr>
          <p:spPr>
            <a:xfrm flipV="1">
              <a:off x="1689100" y="2644013"/>
              <a:ext cx="391119" cy="6808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/>
            <p:cNvCxnSpPr>
              <a:stCxn id="3" idx="3"/>
              <a:endCxn id="10" idx="1"/>
            </p:cNvCxnSpPr>
            <p:nvPr/>
          </p:nvCxnSpPr>
          <p:spPr>
            <a:xfrm>
              <a:off x="1689100" y="3324902"/>
              <a:ext cx="391119" cy="6106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398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Detect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accelerate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sensor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mobile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383776762"/>
              </p:ext>
            </p:extLst>
          </p:nvPr>
        </p:nvGraphicFramePr>
        <p:xfrm>
          <a:off x="612648" y="2293038"/>
          <a:ext cx="819290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940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processing</a:t>
            </a:r>
            <a:endParaRPr kumimoji="1"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81647364"/>
              </p:ext>
            </p:extLst>
          </p:nvPr>
        </p:nvGraphicFramePr>
        <p:xfrm>
          <a:off x="202821" y="1571325"/>
          <a:ext cx="4891176" cy="2389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2" descr="https://lh6.googleusercontent.com/-3viuG07xt25t82U3PvdKcxBLcV5J01yTtWktEn_XZWjLm5VMBQltnsxuFKNHxHGrOBrzZxkudz8Mi-QXe5BvdyibIlH1Npw7orU5IpnSfuznzUL6jpelTFwn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21" y="3989859"/>
            <a:ext cx="4311371" cy="261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la\Desktop\png;base64626cad95a791834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997" y="3960983"/>
            <a:ext cx="3984051" cy="267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64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Step Length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accelerate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sensor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mobile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089230367"/>
              </p:ext>
            </p:extLst>
          </p:nvPr>
        </p:nvGraphicFramePr>
        <p:xfrm>
          <a:off x="573146" y="1638553"/>
          <a:ext cx="819290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433655"/>
              </p:ext>
            </p:extLst>
          </p:nvPr>
        </p:nvGraphicFramePr>
        <p:xfrm>
          <a:off x="736600" y="5308600"/>
          <a:ext cx="8010525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公式" r:id="rId8" imgW="2235200" imgH="317500" progId="Equation.3">
                  <p:embed/>
                </p:oleObj>
              </mc:Choice>
              <mc:Fallback>
                <p:oleObj name="公式" r:id="rId8" imgW="22352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6600" y="5308600"/>
                        <a:ext cx="8010525" cy="1138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296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中值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中值.thmx</Template>
  <TotalTime>585</TotalTime>
  <Words>272</Words>
  <Application>Microsoft Macintosh PowerPoint</Application>
  <PresentationFormat>全屏显示(4:3)</PresentationFormat>
  <Paragraphs>54</Paragraphs>
  <Slides>12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中值</vt:lpstr>
      <vt:lpstr>公式</vt:lpstr>
      <vt:lpstr>A Simple walking speed detector</vt:lpstr>
      <vt:lpstr>Meta-model</vt:lpstr>
      <vt:lpstr>Android &amp; MDE</vt:lpstr>
      <vt:lpstr>Android &amp; MDE</vt:lpstr>
      <vt:lpstr>Android &amp; MDE</vt:lpstr>
      <vt:lpstr>Procedure</vt:lpstr>
      <vt:lpstr>Step Detect</vt:lpstr>
      <vt:lpstr>Data processing</vt:lpstr>
      <vt:lpstr>Step Length</vt:lpstr>
      <vt:lpstr>Timer and Speed</vt:lpstr>
      <vt:lpstr>Demo</vt:lpstr>
      <vt:lpstr>Q&amp;A</vt:lpstr>
    </vt:vector>
  </TitlesOfParts>
  <Company>Mcmaster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app of walking speed detection</dc:title>
  <dc:creator>Ye Li</dc:creator>
  <cp:lastModifiedBy>Ye Li</cp:lastModifiedBy>
  <cp:revision>24</cp:revision>
  <dcterms:created xsi:type="dcterms:W3CDTF">2014-04-07T20:39:46Z</dcterms:created>
  <dcterms:modified xsi:type="dcterms:W3CDTF">2014-04-14T16:42:07Z</dcterms:modified>
</cp:coreProperties>
</file>