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3" r:id="rId2"/>
    <p:sldId id="331" r:id="rId3"/>
    <p:sldId id="366" r:id="rId4"/>
    <p:sldId id="375" r:id="rId5"/>
    <p:sldId id="374" r:id="rId6"/>
    <p:sldId id="376" r:id="rId7"/>
    <p:sldId id="377" r:id="rId8"/>
    <p:sldId id="378" r:id="rId9"/>
    <p:sldId id="365" r:id="rId10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953735"/>
    <a:srgbClr val="FFFF00"/>
    <a:srgbClr val="9954CC"/>
    <a:srgbClr val="B3A2C7"/>
    <a:srgbClr val="8EB4E3"/>
    <a:srgbClr val="EF898B"/>
    <a:srgbClr val="00B050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0708" autoAdjust="0"/>
  </p:normalViewPr>
  <p:slideViewPr>
    <p:cSldViewPr snapToGrid="0">
      <p:cViewPr varScale="1">
        <p:scale>
          <a:sx n="133" d="100"/>
          <a:sy n="133" d="100"/>
        </p:scale>
        <p:origin x="1344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A4F4C72-3817-4632-B08E-90E0F73570A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B8D7A2E-7B55-4FBD-994A-3C0F40411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3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5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5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3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6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6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6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05727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48" y="1595437"/>
            <a:ext cx="12191999" cy="1219205"/>
          </a:xfr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4400" b="1" dirty="0">
                <a:solidFill>
                  <a:srgbClr val="203B5B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어드벤처 디자인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32200" y="3386885"/>
            <a:ext cx="7527600" cy="2859207"/>
          </a:xfrm>
        </p:spPr>
        <p:txBody>
          <a:bodyPr>
            <a:noAutofit/>
          </a:bodyPr>
          <a:lstStyle/>
          <a:p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- 1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주차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  <a:r>
              <a:rPr lang="ko-KR" alt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택트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스위치로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LED 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켜기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2800" dirty="0"/>
          </a:p>
          <a:p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3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altLang="ko-KR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아두이노</a:t>
            </a:r>
            <a:r>
              <a:rPr lang="ko-KR" altLang="en-US" sz="2400" dirty="0"/>
              <a:t> 설치  </a:t>
            </a: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출판사 제공 매뉴얼 참고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24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회로 구성하기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rgbClr val="FF0000"/>
                </a:solidFill>
              </a:rPr>
              <a:t>아두이노의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5V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GND</a:t>
            </a:r>
            <a:r>
              <a:rPr lang="ko-KR" altLang="en-US" sz="1800" dirty="0">
                <a:solidFill>
                  <a:srgbClr val="FF0000"/>
                </a:solidFill>
              </a:rPr>
              <a:t>를 절대 바로 연결하면 안됨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LED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긴다리를</a:t>
            </a:r>
            <a:r>
              <a:rPr lang="ko-KR" altLang="en-US" sz="1800" dirty="0"/>
              <a:t> </a:t>
            </a:r>
            <a:r>
              <a:rPr lang="en-US" altLang="ko-KR" sz="1800" dirty="0"/>
              <a:t>[+](5V), </a:t>
            </a:r>
            <a:r>
              <a:rPr lang="ko-KR" altLang="en-US" sz="1800" dirty="0"/>
              <a:t>짧은 다리를 </a:t>
            </a:r>
            <a:r>
              <a:rPr lang="en-US" altLang="ko-KR" sz="1800" dirty="0"/>
              <a:t>[-](GND)</a:t>
            </a:r>
            <a:r>
              <a:rPr lang="ko-KR" altLang="en-US" sz="1800" dirty="0"/>
              <a:t>에 연결함</a:t>
            </a:r>
            <a:r>
              <a:rPr lang="en-US" altLang="ko-KR" sz="18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LED </a:t>
            </a:r>
            <a:r>
              <a:rPr lang="ko-KR" altLang="en-US" sz="1800" dirty="0"/>
              <a:t>과전압으로 인한 손상을 막기 위해 </a:t>
            </a:r>
            <a:r>
              <a:rPr lang="en-US" altLang="ko-KR" sz="1800" dirty="0"/>
              <a:t>220</a:t>
            </a:r>
            <a:r>
              <a:rPr lang="ko-KR" altLang="en-US" sz="1800" dirty="0"/>
              <a:t>홈 저항을 직렬 연결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91EB9-35D4-4383-B5DB-A331FB33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60" y="3169282"/>
            <a:ext cx="5366459" cy="36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동작 확인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스위치를 누르면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브레드보드로</a:t>
            </a:r>
            <a:r>
              <a:rPr lang="ko-KR" altLang="en-US" sz="1800" dirty="0"/>
              <a:t> 전류가 흘러 </a:t>
            </a:r>
            <a:r>
              <a:rPr lang="en-US" altLang="ko-KR" sz="1800" dirty="0"/>
              <a:t>LED</a:t>
            </a:r>
            <a:r>
              <a:rPr lang="ko-KR" altLang="en-US" sz="1800" dirty="0"/>
              <a:t>가 점등됨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26AE7-1FB3-4E04-8612-46AED01A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90" y="2893998"/>
            <a:ext cx="3217924" cy="3495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A7F402-8903-4ACA-9FA1-5E05181F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35" y="2893998"/>
            <a:ext cx="3128263" cy="349554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2E77ED-F42D-4976-B27D-6428C4D6A4FE}"/>
              </a:ext>
            </a:extLst>
          </p:cNvPr>
          <p:cNvSpPr/>
          <p:nvPr/>
        </p:nvSpPr>
        <p:spPr>
          <a:xfrm>
            <a:off x="5107316" y="4399456"/>
            <a:ext cx="8064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2.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다수의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택트</a:t>
            </a:r>
            <a:r>
              <a:rPr lang="ko-KR" altLang="en-US" sz="2000" dirty="0"/>
              <a:t> 스위치와 </a:t>
            </a:r>
            <a:r>
              <a:rPr lang="en-US" altLang="ko-KR" sz="2000" dirty="0"/>
              <a:t>7</a:t>
            </a:r>
            <a:r>
              <a:rPr lang="ko-KR" altLang="en-US" sz="2000" dirty="0"/>
              <a:t>개의 </a:t>
            </a:r>
            <a:r>
              <a:rPr lang="en-US" altLang="ko-KR" sz="2000" dirty="0"/>
              <a:t>LED </a:t>
            </a:r>
            <a:r>
              <a:rPr lang="ko-KR" altLang="en-US" sz="2000" dirty="0"/>
              <a:t>및 저항 활용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빨간 </a:t>
            </a:r>
            <a:r>
              <a:rPr lang="ko-KR" altLang="en-US" sz="2000" dirty="0" err="1"/>
              <a:t>택트</a:t>
            </a:r>
            <a:r>
              <a:rPr lang="ko-KR" altLang="en-US" sz="2000" dirty="0"/>
              <a:t> 스위치를 누를 때마다 왼쪽으로 </a:t>
            </a:r>
            <a:r>
              <a:rPr lang="en-US" altLang="ko-KR" sz="2000" dirty="0"/>
              <a:t>LED</a:t>
            </a:r>
            <a:r>
              <a:rPr lang="ko-KR" altLang="en-US" sz="2000" dirty="0"/>
              <a:t>가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이동하면서 점등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파란 </a:t>
            </a:r>
            <a:r>
              <a:rPr lang="ko-KR" altLang="en-US" sz="2000" dirty="0" err="1"/>
              <a:t>택트</a:t>
            </a:r>
            <a:r>
              <a:rPr lang="ko-KR" altLang="en-US" sz="2000" dirty="0"/>
              <a:t> 스위치를 누를 때마다 오른쪽으로 </a:t>
            </a:r>
            <a:r>
              <a:rPr lang="en-US" altLang="ko-KR" sz="2000" dirty="0"/>
              <a:t>LED</a:t>
            </a:r>
            <a:r>
              <a:rPr lang="ko-KR" altLang="en-US" sz="2000" dirty="0"/>
              <a:t>가 한 </a:t>
            </a:r>
            <a:r>
              <a:rPr lang="ko-KR" altLang="en-US" sz="2000" dirty="0" err="1"/>
              <a:t>칸씩</a:t>
            </a:r>
            <a:r>
              <a:rPr lang="ko-KR" altLang="en-US" sz="2000" dirty="0"/>
              <a:t> 이동하면서 점등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0000"/>
                </a:solidFill>
              </a:rPr>
              <a:t>가장자리 </a:t>
            </a:r>
            <a:r>
              <a:rPr lang="en-US" altLang="ko-KR" sz="2000" dirty="0">
                <a:solidFill>
                  <a:srgbClr val="FF0000"/>
                </a:solidFill>
              </a:rPr>
              <a:t>LED </a:t>
            </a:r>
            <a:r>
              <a:rPr lang="ko-KR" altLang="en-US" sz="2000" dirty="0">
                <a:solidFill>
                  <a:srgbClr val="FF0000"/>
                </a:solidFill>
              </a:rPr>
              <a:t>점등 후에는 첫 시작 </a:t>
            </a:r>
            <a:r>
              <a:rPr lang="en-US" altLang="ko-KR" sz="2000" dirty="0">
                <a:solidFill>
                  <a:srgbClr val="FF0000"/>
                </a:solidFill>
              </a:rPr>
              <a:t>LED </a:t>
            </a:r>
            <a:r>
              <a:rPr lang="ko-KR" altLang="en-US" sz="2000" dirty="0">
                <a:solidFill>
                  <a:srgbClr val="FF0000"/>
                </a:solidFill>
              </a:rPr>
              <a:t>점등으로 </a:t>
            </a:r>
            <a:r>
              <a:rPr lang="ko-KR" altLang="en-US" sz="2000" dirty="0" err="1">
                <a:solidFill>
                  <a:srgbClr val="FF0000"/>
                </a:solidFill>
              </a:rPr>
              <a:t>돌아감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6D3E3-4311-4145-AB61-7BEE79AC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49" y="3239413"/>
            <a:ext cx="4091527" cy="35937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CB1925-735D-4820-A2A1-5E9CE1138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28" y="3239412"/>
            <a:ext cx="4316073" cy="35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2.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다수의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동작 확인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30DFCB-ECE3-422D-9C8B-18E10796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13" y="2330136"/>
            <a:ext cx="4393968" cy="3419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3B01D5-7240-426E-B9F3-3E44F55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690" y="2329384"/>
            <a:ext cx="4345395" cy="3420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E0835A-7D4C-49CF-96AF-B79251187D60}"/>
              </a:ext>
            </a:extLst>
          </p:cNvPr>
          <p:cNvSpPr/>
          <p:nvPr/>
        </p:nvSpPr>
        <p:spPr>
          <a:xfrm>
            <a:off x="576649" y="5929242"/>
            <a:ext cx="4554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빨간 </a:t>
            </a:r>
            <a:r>
              <a:rPr lang="ko-KR" altLang="en-US" sz="1600" dirty="0" err="1"/>
              <a:t>택트</a:t>
            </a:r>
            <a:r>
              <a:rPr lang="ko-KR" altLang="en-US" sz="1600" dirty="0"/>
              <a:t> 스위치를 누를 때마다 </a:t>
            </a:r>
            <a:br>
              <a:rPr lang="en-US" altLang="ko-KR" sz="1600" dirty="0"/>
            </a:br>
            <a:r>
              <a:rPr lang="ko-KR" altLang="en-US" sz="1600" dirty="0"/>
              <a:t>왼쪽으로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한 </a:t>
            </a:r>
            <a:r>
              <a:rPr lang="ko-KR" altLang="en-US" sz="1600" dirty="0" err="1"/>
              <a:t>칸씩</a:t>
            </a:r>
            <a:r>
              <a:rPr lang="ko-KR" altLang="en-US" sz="1600" dirty="0"/>
              <a:t> 이동하면서 점등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4109EE-6904-478F-8C82-CA29BAC6064E}"/>
              </a:ext>
            </a:extLst>
          </p:cNvPr>
          <p:cNvSpPr/>
          <p:nvPr/>
        </p:nvSpPr>
        <p:spPr>
          <a:xfrm>
            <a:off x="6533255" y="5929241"/>
            <a:ext cx="4755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파란 </a:t>
            </a:r>
            <a:r>
              <a:rPr lang="ko-KR" altLang="en-US" sz="1600" dirty="0" err="1"/>
              <a:t>택트</a:t>
            </a:r>
            <a:r>
              <a:rPr lang="ko-KR" altLang="en-US" sz="1600" dirty="0"/>
              <a:t> 스위치를 누를 때마다 </a:t>
            </a:r>
            <a:br>
              <a:rPr lang="en-US" altLang="ko-KR" sz="1600" dirty="0"/>
            </a:br>
            <a:r>
              <a:rPr lang="ko-KR" altLang="en-US" sz="1600" dirty="0"/>
              <a:t>오른쪽으로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한 </a:t>
            </a:r>
            <a:r>
              <a:rPr lang="ko-KR" altLang="en-US" sz="1600" dirty="0" err="1"/>
              <a:t>칸씩</a:t>
            </a:r>
            <a:r>
              <a:rPr lang="ko-KR" altLang="en-US" sz="1600" dirty="0"/>
              <a:t> 이동하면서 점등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45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2.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다수의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코드</a:t>
            </a:r>
            <a:endParaRPr lang="en-US" altLang="ko-KR" sz="22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INPUT_PULLUP?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이 코드의 기능은</a:t>
            </a:r>
            <a:r>
              <a:rPr lang="en-US" altLang="ko-KR" sz="1800" dirty="0"/>
              <a:t>?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349405-34F9-49E7-8C7A-E1776D0D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29" y="0"/>
            <a:ext cx="684017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68CD29-A48C-49F4-941D-37F1E6C49599}"/>
              </a:ext>
            </a:extLst>
          </p:cNvPr>
          <p:cNvSpPr/>
          <p:nvPr/>
        </p:nvSpPr>
        <p:spPr>
          <a:xfrm>
            <a:off x="5419376" y="52664"/>
            <a:ext cx="6630597" cy="25995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AD4F3-6A19-424E-933D-4196641CC574}"/>
              </a:ext>
            </a:extLst>
          </p:cNvPr>
          <p:cNvSpPr/>
          <p:nvPr/>
        </p:nvSpPr>
        <p:spPr>
          <a:xfrm>
            <a:off x="9858347" y="143928"/>
            <a:ext cx="1899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Fin </a:t>
            </a:r>
            <a:r>
              <a:rPr lang="ko-KR" altLang="en-US" sz="1600" b="1" dirty="0">
                <a:solidFill>
                  <a:schemeClr val="bg1"/>
                </a:solidFill>
              </a:rPr>
              <a:t>모드 설정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2BFF4-4923-4D41-A8F9-88C8BD3F46CD}"/>
              </a:ext>
            </a:extLst>
          </p:cNvPr>
          <p:cNvSpPr/>
          <p:nvPr/>
        </p:nvSpPr>
        <p:spPr>
          <a:xfrm>
            <a:off x="5414589" y="5811946"/>
            <a:ext cx="6630597" cy="10316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DEB12-2B2B-4D7C-9CAF-2D00C6ECAAA6}"/>
              </a:ext>
            </a:extLst>
          </p:cNvPr>
          <p:cNvSpPr/>
          <p:nvPr/>
        </p:nvSpPr>
        <p:spPr>
          <a:xfrm>
            <a:off x="9521996" y="5821024"/>
            <a:ext cx="2462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LED </a:t>
            </a:r>
            <a:r>
              <a:rPr lang="ko-KR" altLang="en-US" sz="1600" b="1" dirty="0">
                <a:solidFill>
                  <a:schemeClr val="bg1"/>
                </a:solidFill>
              </a:rPr>
              <a:t>불빛 출력 함수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448FD2-4BF3-4617-9F33-746EF78EB01E}"/>
              </a:ext>
            </a:extLst>
          </p:cNvPr>
          <p:cNvCxnSpPr/>
          <p:nvPr/>
        </p:nvCxnSpPr>
        <p:spPr>
          <a:xfrm flipH="1" flipV="1">
            <a:off x="4691686" y="4567213"/>
            <a:ext cx="722903" cy="1244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43F093-F060-4C90-B8D2-6164AF5A1029}"/>
              </a:ext>
            </a:extLst>
          </p:cNvPr>
          <p:cNvCxnSpPr/>
          <p:nvPr/>
        </p:nvCxnSpPr>
        <p:spPr>
          <a:xfrm flipV="1">
            <a:off x="4701261" y="3557064"/>
            <a:ext cx="1436230" cy="1029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CC4B0E-3C03-44C0-BAF0-D163B9BC2336}"/>
              </a:ext>
            </a:extLst>
          </p:cNvPr>
          <p:cNvCxnSpPr/>
          <p:nvPr/>
        </p:nvCxnSpPr>
        <p:spPr>
          <a:xfrm flipV="1">
            <a:off x="4691686" y="4223230"/>
            <a:ext cx="1441018" cy="3439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7C6F46-DDAC-4084-82F7-B5C999C9BA36}"/>
              </a:ext>
            </a:extLst>
          </p:cNvPr>
          <p:cNvCxnSpPr/>
          <p:nvPr/>
        </p:nvCxnSpPr>
        <p:spPr>
          <a:xfrm>
            <a:off x="4691686" y="4586545"/>
            <a:ext cx="1445805" cy="325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28795B-50E2-44A5-A986-1A0F16F9243A}"/>
              </a:ext>
            </a:extLst>
          </p:cNvPr>
          <p:cNvSpPr/>
          <p:nvPr/>
        </p:nvSpPr>
        <p:spPr>
          <a:xfrm>
            <a:off x="5935621" y="2951458"/>
            <a:ext cx="6109565" cy="8590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8D5CF-CC1E-4B52-8ECB-215D107F4062}"/>
              </a:ext>
            </a:extLst>
          </p:cNvPr>
          <p:cNvCxnSpPr/>
          <p:nvPr/>
        </p:nvCxnSpPr>
        <p:spPr>
          <a:xfrm flipH="1" flipV="1">
            <a:off x="3571426" y="2834161"/>
            <a:ext cx="2312331" cy="35905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과제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택트</a:t>
            </a:r>
            <a:r>
              <a:rPr lang="ko-KR" altLang="en-US" sz="2400" dirty="0"/>
              <a:t> 스위치로 다수의 </a:t>
            </a:r>
            <a:r>
              <a:rPr lang="en-US" altLang="ko-KR" sz="2400" dirty="0"/>
              <a:t>LED </a:t>
            </a:r>
            <a:r>
              <a:rPr lang="ko-KR" altLang="en-US" sz="2400" dirty="0"/>
              <a:t>제어하기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필수 동작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필요부품</a:t>
            </a:r>
            <a:r>
              <a:rPr lang="en-US" altLang="ko-KR" sz="1800" dirty="0"/>
              <a:t>: 2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</a:t>
            </a:r>
            <a:r>
              <a:rPr lang="en-US" altLang="ko-KR" sz="1800" dirty="0"/>
              <a:t>, LED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/>
              <a:t>개 이상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빨간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누를 때마다 왼쪽으로 </a:t>
            </a:r>
            <a:r>
              <a:rPr lang="en-US" altLang="ko-KR" sz="1800" dirty="0"/>
              <a:t>LED</a:t>
            </a:r>
            <a:r>
              <a:rPr lang="ko-KR" altLang="en-US" sz="1800" dirty="0"/>
              <a:t>가 두 </a:t>
            </a:r>
            <a:r>
              <a:rPr lang="ko-KR" altLang="en-US" sz="1800" dirty="0" err="1"/>
              <a:t>칸씩</a:t>
            </a:r>
            <a:r>
              <a:rPr lang="ko-KR" altLang="en-US" sz="1800" dirty="0"/>
              <a:t> 이동하면서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파란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누를 때마다 오른쪽으로 </a:t>
            </a:r>
            <a:r>
              <a:rPr lang="en-US" altLang="ko-KR" sz="1800" dirty="0"/>
              <a:t>LED</a:t>
            </a:r>
            <a:r>
              <a:rPr lang="ko-KR" altLang="en-US" sz="1800" dirty="0"/>
              <a:t>가 두 </a:t>
            </a:r>
            <a:r>
              <a:rPr lang="ko-KR" altLang="en-US" sz="1800" dirty="0" err="1"/>
              <a:t>칸씩</a:t>
            </a:r>
            <a:r>
              <a:rPr lang="ko-KR" altLang="en-US" sz="1800" dirty="0"/>
              <a:t> 이동하면서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가장자리 </a:t>
            </a:r>
            <a:r>
              <a:rPr lang="en-US" altLang="ko-KR" sz="1800" dirty="0"/>
              <a:t>LED </a:t>
            </a:r>
            <a:r>
              <a:rPr lang="ko-KR" altLang="en-US" sz="1800" dirty="0"/>
              <a:t>점등 후에는 첫 시작 </a:t>
            </a:r>
            <a:r>
              <a:rPr lang="en-US" altLang="ko-KR" sz="1800" dirty="0"/>
              <a:t>LED </a:t>
            </a:r>
            <a:r>
              <a:rPr lang="ko-KR" altLang="en-US" sz="1800" dirty="0"/>
              <a:t>점등으로 </a:t>
            </a:r>
            <a:r>
              <a:rPr lang="ko-KR" altLang="en-US" sz="1800" dirty="0" err="1"/>
              <a:t>돌아감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빨간 </a:t>
            </a:r>
            <a:r>
              <a:rPr lang="en-US" altLang="ko-KR" sz="1800" dirty="0"/>
              <a:t>&amp; </a:t>
            </a:r>
            <a:r>
              <a:rPr lang="ko-KR" altLang="en-US" sz="1800" dirty="0"/>
              <a:t>파란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스위치를 동시에 누르면 전체 </a:t>
            </a:r>
            <a:r>
              <a:rPr lang="en-US" altLang="ko-KR" sz="1800" dirty="0"/>
              <a:t>LED</a:t>
            </a:r>
            <a:r>
              <a:rPr lang="ko-KR" altLang="en-US" sz="1800" dirty="0"/>
              <a:t> 점등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AD4F3-6A19-424E-933D-4196641CC574}"/>
              </a:ext>
            </a:extLst>
          </p:cNvPr>
          <p:cNvSpPr/>
          <p:nvPr/>
        </p:nvSpPr>
        <p:spPr>
          <a:xfrm>
            <a:off x="9858347" y="143928"/>
            <a:ext cx="1899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Fin </a:t>
            </a:r>
            <a:r>
              <a:rPr lang="ko-KR" altLang="en-US" sz="1600" b="1" dirty="0">
                <a:solidFill>
                  <a:schemeClr val="bg1"/>
                </a:solidFill>
              </a:rPr>
              <a:t>모드 설정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2BFF4-4923-4D41-A8F9-88C8BD3F46CD}"/>
              </a:ext>
            </a:extLst>
          </p:cNvPr>
          <p:cNvSpPr/>
          <p:nvPr/>
        </p:nvSpPr>
        <p:spPr>
          <a:xfrm>
            <a:off x="5414589" y="5811946"/>
            <a:ext cx="6630597" cy="10316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DEB12-2B2B-4D7C-9CAF-2D00C6ECAAA6}"/>
              </a:ext>
            </a:extLst>
          </p:cNvPr>
          <p:cNvSpPr/>
          <p:nvPr/>
        </p:nvSpPr>
        <p:spPr>
          <a:xfrm>
            <a:off x="9521996" y="5821024"/>
            <a:ext cx="2462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LED </a:t>
            </a:r>
            <a:r>
              <a:rPr lang="ko-KR" altLang="en-US" sz="1600" b="1" dirty="0">
                <a:solidFill>
                  <a:schemeClr val="bg1"/>
                </a:solidFill>
              </a:rPr>
              <a:t>불빛 출력 함수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5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2281" y="3039621"/>
            <a:ext cx="1062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03B5B"/>
                </a:solidFill>
                <a:latin typeface="Segoe UI Black" panose="020B0A02040204020203" pitchFamily="34" charset="0"/>
                <a:ea typeface="+mj-ea"/>
                <a:cs typeface="Segoe UI Black" panose="020B0A02040204020203" pitchFamily="34" charset="0"/>
              </a:rPr>
              <a:t>Conclusion</a:t>
            </a:r>
            <a:endParaRPr lang="ko-KR" altLang="en-US" sz="4400" b="1" dirty="0">
              <a:solidFill>
                <a:srgbClr val="203B5B"/>
              </a:solidFill>
              <a:latin typeface="Segoe UI Black" panose="020B0A02040204020203" pitchFamily="34" charset="0"/>
              <a:ea typeface="+mj-ea"/>
              <a:cs typeface="Segoe UI Black" panose="020B0A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91438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34343" y="3023852"/>
            <a:ext cx="692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감사합니다</a:t>
            </a:r>
            <a:r>
              <a:rPr lang="en-US" altLang="ko-KR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.</a:t>
            </a:r>
            <a:endParaRPr lang="ko-KR" altLang="en-US" sz="4800" b="1" dirty="0">
              <a:ln>
                <a:solidFill>
                  <a:schemeClr val="accent4">
                    <a:shade val="50000"/>
                    <a:satMod val="120000"/>
                    <a:alpha val="0"/>
                  </a:schemeClr>
                </a:solidFill>
              </a:ln>
              <a:solidFill>
                <a:srgbClr val="203B5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292</Words>
  <Application>Microsoft Office PowerPoint</Application>
  <PresentationFormat>와이드스크린</PresentationFormat>
  <Paragraphs>65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Segoe UI Black</vt:lpstr>
      <vt:lpstr>Segoe UI Semibold</vt:lpstr>
      <vt:lpstr>Wingdings</vt:lpstr>
      <vt:lpstr>Office 테마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HJP</dc:creator>
  <cp:lastModifiedBy>user</cp:lastModifiedBy>
  <cp:revision>1509</cp:revision>
  <cp:lastPrinted>2020-11-26T06:04:39Z</cp:lastPrinted>
  <dcterms:created xsi:type="dcterms:W3CDTF">2015-07-05T07:14:50Z</dcterms:created>
  <dcterms:modified xsi:type="dcterms:W3CDTF">2021-01-25T07:40:56Z</dcterms:modified>
</cp:coreProperties>
</file>