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3" r:id="rId2"/>
    <p:sldId id="366" r:id="rId3"/>
    <p:sldId id="375" r:id="rId4"/>
    <p:sldId id="379" r:id="rId5"/>
    <p:sldId id="381" r:id="rId6"/>
    <p:sldId id="380" r:id="rId7"/>
    <p:sldId id="378" r:id="rId8"/>
    <p:sldId id="365" r:id="rId9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953735"/>
    <a:srgbClr val="FFFF00"/>
    <a:srgbClr val="9954CC"/>
    <a:srgbClr val="B3A2C7"/>
    <a:srgbClr val="8EB4E3"/>
    <a:srgbClr val="EF898B"/>
    <a:srgbClr val="00B050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80708" autoAdjust="0"/>
  </p:normalViewPr>
  <p:slideViewPr>
    <p:cSldViewPr snapToGrid="0">
      <p:cViewPr varScale="1">
        <p:scale>
          <a:sx n="133" d="100"/>
          <a:sy n="133" d="100"/>
        </p:scale>
        <p:origin x="1344" y="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A4F4C72-3817-4632-B08E-90E0F73570A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B8D7A2E-7B55-4FBD-994A-3C0F40411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0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5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2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8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4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6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6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6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2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3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5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7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5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6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0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1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905727" y="1315588"/>
            <a:ext cx="4414886" cy="4233601"/>
            <a:chOff x="4061957" y="1173378"/>
            <a:chExt cx="4414886" cy="423360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769" y="1187304"/>
              <a:ext cx="4241259" cy="42196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061957" y="1173378"/>
              <a:ext cx="4414886" cy="42336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48" y="1595437"/>
            <a:ext cx="12191999" cy="1219205"/>
          </a:xfr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4400" b="1" dirty="0">
                <a:solidFill>
                  <a:srgbClr val="203B5B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어드벤처 디자인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332200" y="3386885"/>
            <a:ext cx="7527600" cy="2859207"/>
          </a:xfrm>
        </p:spPr>
        <p:txBody>
          <a:bodyPr>
            <a:noAutofit/>
          </a:bodyPr>
          <a:lstStyle/>
          <a:p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- 2</a:t>
            </a:r>
            <a:r>
              <a:rPr lang="ko-KR" alt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주차</a:t>
            </a:r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</a:t>
            </a:r>
            <a:r>
              <a:rPr lang="ko-KR" alt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가변저항으로 </a:t>
            </a:r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LED </a:t>
            </a:r>
            <a:r>
              <a:rPr lang="ko-KR" alt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밝기 조절하기 </a:t>
            </a:r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-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sz="2800" dirty="0"/>
          </a:p>
          <a:p>
            <a:endParaRPr lang="en-US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3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altLang="ko-KR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0" y="1158245"/>
            <a:ext cx="11645459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/>
              <a:t>가변저항으로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조절하기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가변저항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저항 값을 바꾸어 소자에 흐르는 전류의 세기를 조절함</a:t>
            </a:r>
            <a:r>
              <a:rPr lang="en-US" altLang="ko-KR" sz="1800" dirty="0"/>
              <a:t>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가변저항은 </a:t>
            </a:r>
            <a:r>
              <a:rPr lang="en-US" altLang="ko-KR" sz="1800" dirty="0"/>
              <a:t>GND, SIG, VCC(5V)</a:t>
            </a:r>
            <a:r>
              <a:rPr lang="ko-KR" altLang="en-US" sz="1800" dirty="0"/>
              <a:t>의 </a:t>
            </a:r>
            <a:r>
              <a:rPr lang="en-US" altLang="ko-KR" sz="1800" dirty="0"/>
              <a:t>3</a:t>
            </a:r>
            <a:r>
              <a:rPr lang="ko-KR" altLang="en-US" sz="1800" dirty="0"/>
              <a:t>개의 핀으로 구성됨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/>
              <a:t>VCC </a:t>
            </a:r>
            <a:r>
              <a:rPr lang="ko-KR" altLang="en-US" sz="1800" dirty="0"/>
              <a:t>핀을 타고 올라간 전류는 도선을 흐른 후 </a:t>
            </a:r>
            <a:r>
              <a:rPr lang="en-US" altLang="ko-KR" sz="1800" dirty="0"/>
              <a:t>SIG</a:t>
            </a:r>
            <a:r>
              <a:rPr lang="ko-KR" altLang="en-US" sz="1800" dirty="0"/>
              <a:t> 핀을 따라 내려옴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슬라이더 위치에 따라 전류가 흐르는 도선의 길이가 달라지게 되어 저항이 달라짐</a:t>
            </a:r>
            <a:r>
              <a:rPr lang="en-US" altLang="ko-KR" sz="1800" dirty="0"/>
              <a:t>)</a:t>
            </a:r>
            <a:r>
              <a:rPr lang="ko-KR" altLang="en-US" sz="1800" dirty="0"/>
              <a:t>   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/>
              <a:t>VCC</a:t>
            </a:r>
            <a:r>
              <a:rPr lang="ko-KR" altLang="en-US" sz="1800" dirty="0"/>
              <a:t>와 </a:t>
            </a:r>
            <a:r>
              <a:rPr lang="en-US" altLang="ko-KR" sz="1800" dirty="0"/>
              <a:t>GND</a:t>
            </a:r>
            <a:r>
              <a:rPr lang="ko-KR" altLang="en-US" sz="1800" dirty="0"/>
              <a:t>는 서로 바꾸어 연결 가능하며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 경우 </a:t>
            </a:r>
            <a:r>
              <a:rPr lang="ko-KR" altLang="en-US" sz="1800" dirty="0" err="1"/>
              <a:t>스위퍼의</a:t>
            </a:r>
            <a:r>
              <a:rPr lang="ko-KR" altLang="en-US" sz="1800" dirty="0"/>
              <a:t> 회전방향과 </a:t>
            </a:r>
            <a:r>
              <a:rPr lang="ko-KR" altLang="en-US" sz="1800" dirty="0" err="1"/>
              <a:t>저항값의</a:t>
            </a:r>
            <a:r>
              <a:rPr lang="ko-KR" altLang="en-US" sz="1800" dirty="0"/>
              <a:t> 증감 방향이 바뀜</a:t>
            </a:r>
            <a:endParaRPr lang="en-US" altLang="ko-KR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7B9349-41BC-4709-B1C2-29D529C2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046" y="3920909"/>
            <a:ext cx="5617938" cy="2769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C2A99D-C539-443D-BC07-C1628F87C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03" y="3746225"/>
            <a:ext cx="2782471" cy="27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4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/>
              <a:t>가변저항으로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조절하기 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회로 구성하기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A5</a:t>
            </a:r>
            <a:r>
              <a:rPr lang="ko-KR" altLang="en-US" sz="2000" dirty="0"/>
              <a:t>핀으로 받은 가변저항의 값을 이용하여 </a:t>
            </a:r>
            <a:br>
              <a:rPr lang="en-US" altLang="ko-KR" sz="2000" dirty="0"/>
            </a:br>
            <a:r>
              <a:rPr lang="en-US" altLang="ko-KR" sz="2000" dirty="0"/>
              <a:t>LED </a:t>
            </a:r>
            <a:r>
              <a:rPr lang="ko-KR" altLang="en-US" sz="2000" dirty="0"/>
              <a:t>밝기를 조절 </a:t>
            </a:r>
            <a:endParaRPr lang="en-US" altLang="ko-KR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704D9B-054B-4B97-B819-E9DF7341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016" y="1522405"/>
            <a:ext cx="5040236" cy="52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/>
              <a:t>가변저항으로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조절하기 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동작 확인</a:t>
            </a:r>
            <a:endParaRPr lang="en-US" altLang="ko-KR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8CAFB-05E7-4C6D-9C59-97CE1E3E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6" y="2098028"/>
            <a:ext cx="2995924" cy="40490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9F7C91-AC61-4C1D-928D-FB4FC6AE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381" y="2098028"/>
            <a:ext cx="3178623" cy="40490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87FFD4-92B9-484B-B6DA-9977625DA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706" y="2098027"/>
            <a:ext cx="3182792" cy="40490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22EC648-8067-4E9B-8E63-F4B25501D816}"/>
              </a:ext>
            </a:extLst>
          </p:cNvPr>
          <p:cNvSpPr/>
          <p:nvPr/>
        </p:nvSpPr>
        <p:spPr>
          <a:xfrm>
            <a:off x="2799993" y="6358939"/>
            <a:ext cx="6111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600" dirty="0"/>
              <a:t>가변저항을 오른쪽으로 돌릴수록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</a:t>
            </a:r>
            <a:r>
              <a:rPr lang="ko-KR" altLang="en-US" sz="1600" dirty="0" err="1"/>
              <a:t>밝아짐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279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/>
              <a:t>가변저항으로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조절하기 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동작 확인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가변저항을 돌려가며 시리얼 모니터로 확인한 </a:t>
            </a:r>
            <a:r>
              <a:rPr lang="ko-KR" altLang="en-US" sz="1800" dirty="0" err="1"/>
              <a:t>출력값</a:t>
            </a:r>
            <a:r>
              <a:rPr lang="en-US" altLang="ko-KR" sz="1800" dirty="0"/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3FF52-1C22-40A0-B334-8E668B34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940" y="2607573"/>
            <a:ext cx="6045457" cy="35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9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/>
              <a:t>가변저항으로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조절하기 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코드</a:t>
            </a:r>
            <a:endParaRPr lang="en-US" altLang="ko-KR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31A418-DADF-4597-A1BD-7F50B6AA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54" y="2660536"/>
            <a:ext cx="8550957" cy="21305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158326-D280-41FB-A343-AA22763487BD}"/>
              </a:ext>
            </a:extLst>
          </p:cNvPr>
          <p:cNvSpPr/>
          <p:nvPr/>
        </p:nvSpPr>
        <p:spPr>
          <a:xfrm>
            <a:off x="1641294" y="4066928"/>
            <a:ext cx="7985782" cy="19867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E9A5AF-30E1-498C-9091-26322DDF939C}"/>
              </a:ext>
            </a:extLst>
          </p:cNvPr>
          <p:cNvCxnSpPr>
            <a:cxnSpLocks/>
          </p:cNvCxnSpPr>
          <p:nvPr/>
        </p:nvCxnSpPr>
        <p:spPr>
          <a:xfrm flipH="1">
            <a:off x="7061466" y="4271587"/>
            <a:ext cx="1043661" cy="798304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37A7DE-E192-4D6C-B0AE-E62438E58CF7}"/>
              </a:ext>
            </a:extLst>
          </p:cNvPr>
          <p:cNvSpPr/>
          <p:nvPr/>
        </p:nvSpPr>
        <p:spPr>
          <a:xfrm>
            <a:off x="102694" y="5205841"/>
            <a:ext cx="11142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600" dirty="0"/>
              <a:t>아날로그 입력</a:t>
            </a:r>
            <a:r>
              <a:rPr lang="en-US" altLang="ko-KR" sz="1600" dirty="0"/>
              <a:t>(A5</a:t>
            </a:r>
            <a:r>
              <a:rPr lang="ko-KR" altLang="en-US" sz="1600" dirty="0"/>
              <a:t>핀</a:t>
            </a:r>
            <a:r>
              <a:rPr lang="en-US" altLang="ko-KR" sz="1600" dirty="0"/>
              <a:t>)</a:t>
            </a:r>
            <a:r>
              <a:rPr lang="ko-KR" altLang="en-US" sz="1600" dirty="0"/>
              <a:t>은 </a:t>
            </a:r>
            <a:r>
              <a:rPr lang="en-US" altLang="ko-KR" sz="1600" dirty="0"/>
              <a:t>0~1023</a:t>
            </a:r>
            <a:r>
              <a:rPr lang="ko-KR" altLang="en-US" sz="1600" dirty="0"/>
              <a:t>까지 가능하지만 아날로그 출력</a:t>
            </a:r>
            <a:r>
              <a:rPr lang="en-US" altLang="ko-KR" sz="1600" dirty="0"/>
              <a:t>(D9</a:t>
            </a:r>
            <a:r>
              <a:rPr lang="ko-KR" altLang="en-US" sz="1600" dirty="0"/>
              <a:t>핀</a:t>
            </a:r>
            <a:r>
              <a:rPr lang="en-US" altLang="ko-KR" sz="1600" dirty="0"/>
              <a:t>)</a:t>
            </a:r>
            <a:r>
              <a:rPr lang="ko-KR" altLang="en-US" sz="1600" dirty="0"/>
              <a:t>은 </a:t>
            </a:r>
            <a:r>
              <a:rPr lang="en-US" altLang="ko-KR" sz="1600" dirty="0"/>
              <a:t>0~255</a:t>
            </a:r>
            <a:r>
              <a:rPr lang="ko-KR" altLang="en-US" sz="1600" dirty="0"/>
              <a:t>까지 가능하므로 </a:t>
            </a:r>
            <a:r>
              <a:rPr lang="en-US" altLang="ko-KR" sz="1600" dirty="0"/>
              <a:t>mapping</a:t>
            </a:r>
            <a:r>
              <a:rPr lang="ko-KR" altLang="en-US" sz="1600" dirty="0"/>
              <a:t>이 필요함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8D48CD-244F-4CB1-94E4-55588AEE0B95}"/>
              </a:ext>
            </a:extLst>
          </p:cNvPr>
          <p:cNvSpPr/>
          <p:nvPr/>
        </p:nvSpPr>
        <p:spPr>
          <a:xfrm>
            <a:off x="1641294" y="3210773"/>
            <a:ext cx="3366363" cy="19867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8CECA0-C3B1-453E-8983-1C9A6D178505}"/>
              </a:ext>
            </a:extLst>
          </p:cNvPr>
          <p:cNvCxnSpPr>
            <a:cxnSpLocks/>
          </p:cNvCxnSpPr>
          <p:nvPr/>
        </p:nvCxnSpPr>
        <p:spPr>
          <a:xfrm flipV="1">
            <a:off x="4853662" y="2381747"/>
            <a:ext cx="896998" cy="82634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50B7CE-83EA-461F-B88C-6AEEDB1BC0C3}"/>
              </a:ext>
            </a:extLst>
          </p:cNvPr>
          <p:cNvSpPr/>
          <p:nvPr/>
        </p:nvSpPr>
        <p:spPr>
          <a:xfrm>
            <a:off x="3797795" y="2040201"/>
            <a:ext cx="4052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600" dirty="0"/>
              <a:t>시리얼 모니터와의 통신을 위해 설정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534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과제</a:t>
            </a:r>
            <a:r>
              <a:rPr lang="en-US" altLang="ko-KR" sz="2400" dirty="0"/>
              <a:t>. </a:t>
            </a:r>
            <a:r>
              <a:rPr lang="ko-KR" altLang="en-US" sz="2400" dirty="0"/>
              <a:t>가변저항으로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조절하기 </a:t>
            </a:r>
            <a:r>
              <a:rPr lang="en-US" altLang="ko-KR" sz="2400" dirty="0"/>
              <a:t>(1</a:t>
            </a:r>
            <a:r>
              <a:rPr lang="ko-KR" altLang="en-US" sz="2400" dirty="0"/>
              <a:t>주차 </a:t>
            </a:r>
            <a:r>
              <a:rPr lang="en-US" altLang="ko-KR" sz="2400" dirty="0"/>
              <a:t>+ 2</a:t>
            </a:r>
            <a:r>
              <a:rPr lang="ko-KR" altLang="en-US" sz="2400" dirty="0"/>
              <a:t>주차 실습 결합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필수 동작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필요부품</a:t>
            </a:r>
            <a:r>
              <a:rPr lang="en-US" altLang="ko-KR" sz="1800" dirty="0"/>
              <a:t>: 2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택트</a:t>
            </a:r>
            <a:r>
              <a:rPr lang="ko-KR" altLang="en-US" sz="1800" dirty="0"/>
              <a:t> 스위치</a:t>
            </a:r>
            <a:r>
              <a:rPr lang="en-US" altLang="ko-KR" sz="1800" dirty="0"/>
              <a:t>, LED</a:t>
            </a:r>
            <a:r>
              <a:rPr lang="ko-KR" altLang="en-US" sz="1800" dirty="0"/>
              <a:t> </a:t>
            </a:r>
            <a:r>
              <a:rPr lang="en-US" altLang="ko-KR" sz="1800" dirty="0"/>
              <a:t>3</a:t>
            </a:r>
            <a:r>
              <a:rPr lang="ko-KR" altLang="en-US" sz="1800" dirty="0"/>
              <a:t>개 이상</a:t>
            </a:r>
            <a:r>
              <a:rPr lang="en-US" altLang="ko-KR" sz="1800"/>
              <a:t>, </a:t>
            </a:r>
            <a:r>
              <a:rPr lang="ko-KR" altLang="en-US" sz="1800"/>
              <a:t>가변저항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빨간 </a:t>
            </a:r>
            <a:r>
              <a:rPr lang="ko-KR" altLang="en-US" sz="1800" dirty="0" err="1"/>
              <a:t>택트</a:t>
            </a:r>
            <a:r>
              <a:rPr lang="ko-KR" altLang="en-US" sz="1800" dirty="0"/>
              <a:t> 스위치를 누를 때마다 왼쪽으로 </a:t>
            </a:r>
            <a:r>
              <a:rPr lang="en-US" altLang="ko-KR" sz="1800" dirty="0"/>
              <a:t>LED</a:t>
            </a:r>
            <a:r>
              <a:rPr lang="ko-KR" altLang="en-US" sz="1800" dirty="0"/>
              <a:t>가 두 </a:t>
            </a:r>
            <a:r>
              <a:rPr lang="ko-KR" altLang="en-US" sz="1800" dirty="0" err="1"/>
              <a:t>칸씩</a:t>
            </a:r>
            <a:r>
              <a:rPr lang="ko-KR" altLang="en-US" sz="1800" dirty="0"/>
              <a:t> 이동하면서 점등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파란 </a:t>
            </a:r>
            <a:r>
              <a:rPr lang="ko-KR" altLang="en-US" sz="1800" dirty="0" err="1"/>
              <a:t>택트</a:t>
            </a:r>
            <a:r>
              <a:rPr lang="ko-KR" altLang="en-US" sz="1800" dirty="0"/>
              <a:t> 스위치를 누를 때마다 오른쪽으로 </a:t>
            </a:r>
            <a:r>
              <a:rPr lang="en-US" altLang="ko-KR" sz="1800" dirty="0"/>
              <a:t>LED</a:t>
            </a:r>
            <a:r>
              <a:rPr lang="ko-KR" altLang="en-US" sz="1800" dirty="0"/>
              <a:t>가 두 </a:t>
            </a:r>
            <a:r>
              <a:rPr lang="ko-KR" altLang="en-US" sz="1800" dirty="0" err="1"/>
              <a:t>칸씩</a:t>
            </a:r>
            <a:r>
              <a:rPr lang="ko-KR" altLang="en-US" sz="1800" dirty="0"/>
              <a:t> 이동하면서 점등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가장자리 </a:t>
            </a:r>
            <a:r>
              <a:rPr lang="en-US" altLang="ko-KR" sz="1800" dirty="0"/>
              <a:t>LED </a:t>
            </a:r>
            <a:r>
              <a:rPr lang="ko-KR" altLang="en-US" sz="1800" dirty="0"/>
              <a:t>점등 후에는 첫 시작 </a:t>
            </a:r>
            <a:r>
              <a:rPr lang="en-US" altLang="ko-KR" sz="1800" dirty="0"/>
              <a:t>LED </a:t>
            </a:r>
            <a:r>
              <a:rPr lang="ko-KR" altLang="en-US" sz="1800" dirty="0"/>
              <a:t>점등으로 </a:t>
            </a:r>
            <a:r>
              <a:rPr lang="ko-KR" altLang="en-US" sz="1800" dirty="0" err="1"/>
              <a:t>돌아감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빨간 </a:t>
            </a:r>
            <a:r>
              <a:rPr lang="en-US" altLang="ko-KR" sz="1800" dirty="0"/>
              <a:t>&amp; </a:t>
            </a:r>
            <a:r>
              <a:rPr lang="ko-KR" altLang="en-US" sz="1800" dirty="0"/>
              <a:t>파란 </a:t>
            </a:r>
            <a:r>
              <a:rPr lang="ko-KR" altLang="en-US" sz="1800" dirty="0" err="1"/>
              <a:t>택트</a:t>
            </a:r>
            <a:r>
              <a:rPr lang="ko-KR" altLang="en-US" sz="1800" dirty="0"/>
              <a:t> 스위치를 동시에 누르면 전체 </a:t>
            </a:r>
            <a:r>
              <a:rPr lang="en-US" altLang="ko-KR" sz="1800" dirty="0"/>
              <a:t>LED</a:t>
            </a:r>
            <a:r>
              <a:rPr lang="ko-KR" altLang="en-US" sz="1800" dirty="0"/>
              <a:t> 점등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FF0000"/>
                </a:solidFill>
              </a:rPr>
              <a:t>가변저항을 조절하면 현재 불이 들어온 </a:t>
            </a:r>
            <a:r>
              <a:rPr lang="en-US" altLang="ko-KR" sz="1800" dirty="0">
                <a:solidFill>
                  <a:srgbClr val="FF0000"/>
                </a:solidFill>
              </a:rPr>
              <a:t>LED</a:t>
            </a:r>
            <a:r>
              <a:rPr lang="ko-KR" altLang="en-US" sz="1800" dirty="0">
                <a:solidFill>
                  <a:srgbClr val="FF0000"/>
                </a:solidFill>
              </a:rPr>
              <a:t>의 밝기가 변함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sz="1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3AD4F3-6A19-424E-933D-4196641CC574}"/>
              </a:ext>
            </a:extLst>
          </p:cNvPr>
          <p:cNvSpPr/>
          <p:nvPr/>
        </p:nvSpPr>
        <p:spPr>
          <a:xfrm>
            <a:off x="9858347" y="143928"/>
            <a:ext cx="18998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Fin </a:t>
            </a:r>
            <a:r>
              <a:rPr lang="ko-KR" altLang="en-US" sz="1600" b="1" dirty="0">
                <a:solidFill>
                  <a:schemeClr val="bg1"/>
                </a:solidFill>
              </a:rPr>
              <a:t>모드 설정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42BFF4-4923-4D41-A8F9-88C8BD3F46CD}"/>
              </a:ext>
            </a:extLst>
          </p:cNvPr>
          <p:cNvSpPr/>
          <p:nvPr/>
        </p:nvSpPr>
        <p:spPr>
          <a:xfrm>
            <a:off x="5414589" y="5811946"/>
            <a:ext cx="6630597" cy="103169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CDEB12-2B2B-4D7C-9CAF-2D00C6ECAAA6}"/>
              </a:ext>
            </a:extLst>
          </p:cNvPr>
          <p:cNvSpPr/>
          <p:nvPr/>
        </p:nvSpPr>
        <p:spPr>
          <a:xfrm>
            <a:off x="9521996" y="5821024"/>
            <a:ext cx="2462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LED </a:t>
            </a:r>
            <a:r>
              <a:rPr lang="ko-KR" altLang="en-US" sz="1600" b="1" dirty="0">
                <a:solidFill>
                  <a:schemeClr val="bg1"/>
                </a:solidFill>
              </a:rPr>
              <a:t>불빛 출력 함수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5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2281" y="3039621"/>
            <a:ext cx="10629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203B5B"/>
                </a:solidFill>
                <a:latin typeface="Segoe UI Black" panose="020B0A02040204020203" pitchFamily="34" charset="0"/>
                <a:ea typeface="+mj-ea"/>
                <a:cs typeface="Segoe UI Black" panose="020B0A02040204020203" pitchFamily="34" charset="0"/>
              </a:rPr>
              <a:t>Conclusion</a:t>
            </a:r>
            <a:endParaRPr lang="ko-KR" altLang="en-US" sz="4400" b="1" dirty="0">
              <a:solidFill>
                <a:srgbClr val="203B5B"/>
              </a:solidFill>
              <a:latin typeface="Segoe UI Black" panose="020B0A02040204020203" pitchFamily="34" charset="0"/>
              <a:ea typeface="+mj-ea"/>
              <a:cs typeface="Segoe UI Black" panose="020B0A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91438" y="1315588"/>
            <a:ext cx="4414886" cy="4233601"/>
            <a:chOff x="4061957" y="1173378"/>
            <a:chExt cx="4414886" cy="423360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769" y="1187304"/>
              <a:ext cx="4241259" cy="4219675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4061957" y="1173378"/>
              <a:ext cx="4414886" cy="42336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34343" y="3023852"/>
            <a:ext cx="692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n>
                  <a:solidFill>
                    <a:schemeClr val="accent4">
                      <a:shade val="50000"/>
                      <a:satMod val="120000"/>
                      <a:alpha val="0"/>
                    </a:schemeClr>
                  </a:solidFill>
                </a:ln>
                <a:solidFill>
                  <a:srgbClr val="203B5B"/>
                </a:solidFill>
                <a:latin typeface="+mj-lt"/>
              </a:rPr>
              <a:t>감사합니다</a:t>
            </a:r>
            <a:r>
              <a:rPr lang="en-US" altLang="ko-KR" sz="4800" b="1" dirty="0">
                <a:ln>
                  <a:solidFill>
                    <a:schemeClr val="accent4">
                      <a:shade val="50000"/>
                      <a:satMod val="120000"/>
                      <a:alpha val="0"/>
                    </a:schemeClr>
                  </a:solidFill>
                </a:ln>
                <a:solidFill>
                  <a:srgbClr val="203B5B"/>
                </a:solidFill>
                <a:latin typeface="+mj-lt"/>
              </a:rPr>
              <a:t>.</a:t>
            </a:r>
            <a:endParaRPr lang="ko-KR" altLang="en-US" sz="4800" b="1" dirty="0">
              <a:ln>
                <a:solidFill>
                  <a:schemeClr val="accent4">
                    <a:shade val="50000"/>
                    <a:satMod val="120000"/>
                    <a:alpha val="0"/>
                  </a:schemeClr>
                </a:solidFill>
              </a:ln>
              <a:solidFill>
                <a:srgbClr val="203B5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120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287</Words>
  <Application>Microsoft Office PowerPoint</Application>
  <PresentationFormat>와이드스크린</PresentationFormat>
  <Paragraphs>56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Segoe UI Black</vt:lpstr>
      <vt:lpstr>Segoe UI Semibold</vt:lpstr>
      <vt:lpstr>Wingdings</vt:lpstr>
      <vt:lpstr>Office 테마</vt:lpstr>
      <vt:lpstr>어드벤처 디자인</vt:lpstr>
      <vt:lpstr>어드벤처 디자인</vt:lpstr>
      <vt:lpstr>어드벤처 디자인</vt:lpstr>
      <vt:lpstr>어드벤처 디자인</vt:lpstr>
      <vt:lpstr>어드벤처 디자인</vt:lpstr>
      <vt:lpstr>어드벤처 디자인</vt:lpstr>
      <vt:lpstr>어드벤처 디자인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HJP</dc:creator>
  <cp:lastModifiedBy>user</cp:lastModifiedBy>
  <cp:revision>1513</cp:revision>
  <cp:lastPrinted>2020-11-26T06:04:39Z</cp:lastPrinted>
  <dcterms:created xsi:type="dcterms:W3CDTF">2015-07-05T07:14:50Z</dcterms:created>
  <dcterms:modified xsi:type="dcterms:W3CDTF">2021-01-25T07:41:13Z</dcterms:modified>
</cp:coreProperties>
</file>