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3" r:id="rId2"/>
    <p:sldId id="382" r:id="rId3"/>
    <p:sldId id="383" r:id="rId4"/>
    <p:sldId id="389" r:id="rId5"/>
    <p:sldId id="390" r:id="rId6"/>
    <p:sldId id="391" r:id="rId7"/>
    <p:sldId id="378" r:id="rId8"/>
    <p:sldId id="365" r:id="rId9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953735"/>
    <a:srgbClr val="FFFF00"/>
    <a:srgbClr val="9954CC"/>
    <a:srgbClr val="B3A2C7"/>
    <a:srgbClr val="8EB4E3"/>
    <a:srgbClr val="EF898B"/>
    <a:srgbClr val="00B050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80708" autoAdjust="0"/>
  </p:normalViewPr>
  <p:slideViewPr>
    <p:cSldViewPr snapToGrid="0">
      <p:cViewPr varScale="1">
        <p:scale>
          <a:sx n="133" d="100"/>
          <a:sy n="133" d="100"/>
        </p:scale>
        <p:origin x="1344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A4F4C72-3817-4632-B08E-90E0F73570A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B8D7A2E-7B55-4FBD-994A-3C0F40411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0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8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8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74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7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6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D7A2E-7B55-4FBD-994A-3C0F40411A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6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3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7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5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6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3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08C3-5DFD-4C62-A5F9-DA8D5A5CC760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7D5C-2B81-40B8-910C-FAA4B2CF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905727" y="1315588"/>
            <a:ext cx="4414886" cy="4233601"/>
            <a:chOff x="4061957" y="1173378"/>
            <a:chExt cx="4414886" cy="423360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769" y="1187304"/>
              <a:ext cx="4241259" cy="42196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061957" y="1173378"/>
              <a:ext cx="4414886" cy="42336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48" y="1595437"/>
            <a:ext cx="12191999" cy="1219205"/>
          </a:xfrm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4400" b="1" dirty="0">
                <a:solidFill>
                  <a:srgbClr val="203B5B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어드벤처 디자인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32200" y="3386885"/>
            <a:ext cx="7527600" cy="2859207"/>
          </a:xfrm>
        </p:spPr>
        <p:txBody>
          <a:bodyPr>
            <a:noAutofit/>
          </a:bodyPr>
          <a:lstStyle/>
          <a:p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- 4</a:t>
            </a:r>
            <a:r>
              <a:rPr lang="ko-KR" alt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주차</a:t>
            </a: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</a:t>
            </a:r>
            <a:r>
              <a:rPr lang="ko-KR" altLang="en-US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온습도</a:t>
            </a:r>
            <a:r>
              <a:rPr lang="ko-KR" altLang="en-US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센서 사용하기 </a:t>
            </a:r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-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en-US" sz="2800" dirty="0"/>
          </a:p>
          <a:p>
            <a:endParaRPr lang="en-US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3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altLang="ko-KR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0" y="1158245"/>
            <a:ext cx="11645459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 사용하기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온습도</a:t>
            </a:r>
            <a:r>
              <a:rPr lang="ko-KR" altLang="en-US" sz="2000" dirty="0"/>
              <a:t> 센서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/>
              <a:t>3</a:t>
            </a:r>
            <a:r>
              <a:rPr lang="ko-KR" altLang="en-US" sz="1800" dirty="0"/>
              <a:t>개의 핀으로 구성되어 있음 </a:t>
            </a:r>
            <a:r>
              <a:rPr lang="en-US" altLang="ko-KR" sz="1800" dirty="0"/>
              <a:t>(VCC, GND, OUT)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습도 및 온도가 변함에 따라 센서의 저항 값이 변하고</a:t>
            </a:r>
            <a:r>
              <a:rPr lang="en-US" altLang="ko-KR" sz="1800" dirty="0"/>
              <a:t>,</a:t>
            </a:r>
            <a:r>
              <a:rPr lang="ko-KR" altLang="en-US" sz="1800" dirty="0"/>
              <a:t> 이 값을 </a:t>
            </a:r>
            <a:r>
              <a:rPr lang="en-US" altLang="ko-KR" sz="1800" dirty="0"/>
              <a:t>OUT</a:t>
            </a:r>
            <a:r>
              <a:rPr lang="ko-KR" altLang="en-US" sz="1800" dirty="0"/>
              <a:t>핀을 통해 디지털 값으로 전달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70AE03-4C00-4086-9E25-CE5E14AB8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53" y="3770472"/>
            <a:ext cx="4251242" cy="1509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4405C9-FD53-4952-B468-FAB3CC8C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687" y="3666018"/>
            <a:ext cx="3283916" cy="185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0" y="1158245"/>
            <a:ext cx="11645459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 사용하기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라이브러리 설치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EEF4E-A3C0-497F-A9E7-524EB208D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34" y="779850"/>
            <a:ext cx="5681089" cy="60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0" y="1158245"/>
            <a:ext cx="11645459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 사용하기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회로 구성하기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측정된 온도와 습도 값을 시리얼 모니터</a:t>
            </a:r>
            <a:r>
              <a:rPr lang="en-US" altLang="ko-KR" sz="2000" dirty="0"/>
              <a:t> </a:t>
            </a:r>
            <a:r>
              <a:rPr lang="ko-KR" altLang="en-US" sz="2000" dirty="0"/>
              <a:t>및 플로터에 </a:t>
            </a:r>
            <a:br>
              <a:rPr lang="en-US" altLang="ko-KR" sz="2000" dirty="0"/>
            </a:br>
            <a:r>
              <a:rPr lang="ko-KR" altLang="en-US" sz="2000" dirty="0"/>
              <a:t>표시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AFC569-9BB7-457B-A40F-39B1DDAB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90224"/>
            <a:ext cx="4747577" cy="6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6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0" y="1158245"/>
            <a:ext cx="11645459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 사용하기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코드 및 동작 확인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3BC7A9-416C-48D9-92A8-BF1159D69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56" y="732480"/>
            <a:ext cx="5691151" cy="26562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E7E04B-CA39-4F3B-AB44-8B2E49CE8A4B}"/>
              </a:ext>
            </a:extLst>
          </p:cNvPr>
          <p:cNvSpPr/>
          <p:nvPr/>
        </p:nvSpPr>
        <p:spPr>
          <a:xfrm>
            <a:off x="6448676" y="1553528"/>
            <a:ext cx="5271376" cy="16516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E4C71D-6339-457B-BC7F-9F59EE8E1040}"/>
              </a:ext>
            </a:extLst>
          </p:cNvPr>
          <p:cNvCxnSpPr>
            <a:cxnSpLocks/>
          </p:cNvCxnSpPr>
          <p:nvPr/>
        </p:nvCxnSpPr>
        <p:spPr>
          <a:xfrm flipH="1">
            <a:off x="5405016" y="1718692"/>
            <a:ext cx="1027929" cy="98979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D0C3D3-D404-4049-82C0-28178E39E98D}"/>
              </a:ext>
            </a:extLst>
          </p:cNvPr>
          <p:cNvSpPr/>
          <p:nvPr/>
        </p:nvSpPr>
        <p:spPr>
          <a:xfrm>
            <a:off x="1426657" y="2795701"/>
            <a:ext cx="4795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/>
              <a:t>시리얼 모니터</a:t>
            </a:r>
            <a:r>
              <a:rPr lang="en-US" altLang="ko-KR" sz="1600" dirty="0"/>
              <a:t> </a:t>
            </a:r>
            <a:r>
              <a:rPr lang="ko-KR" altLang="en-US" sz="1600" dirty="0"/>
              <a:t>및 플로터와 통신을 위해 필요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CE618B-4FF7-463E-BE97-7DA15269D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390" y="3476447"/>
            <a:ext cx="3758135" cy="333866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BB487B-5196-4F74-B892-28EA75437062}"/>
              </a:ext>
            </a:extLst>
          </p:cNvPr>
          <p:cNvSpPr/>
          <p:nvPr/>
        </p:nvSpPr>
        <p:spPr>
          <a:xfrm>
            <a:off x="2448364" y="6326009"/>
            <a:ext cx="4795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 err="1"/>
              <a:t>아두이도</a:t>
            </a:r>
            <a:r>
              <a:rPr lang="ko-KR" altLang="en-US" sz="1600" dirty="0"/>
              <a:t> </a:t>
            </a:r>
            <a:r>
              <a:rPr lang="en-US" altLang="ko-KR" sz="1600" dirty="0"/>
              <a:t>IDE</a:t>
            </a:r>
            <a:r>
              <a:rPr lang="ko-KR" altLang="en-US" sz="1600" dirty="0"/>
              <a:t>에서 툴 </a:t>
            </a:r>
            <a:r>
              <a:rPr lang="en-US" altLang="ko-KR" sz="1600" dirty="0"/>
              <a:t>-&gt; </a:t>
            </a:r>
            <a:r>
              <a:rPr lang="ko-KR" altLang="en-US" sz="1600" dirty="0"/>
              <a:t>시리얼 모니터 선택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863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0" y="1158245"/>
            <a:ext cx="11645459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예제 </a:t>
            </a:r>
            <a:r>
              <a:rPr lang="en-US" altLang="ko-KR" sz="2400" dirty="0"/>
              <a:t>1.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 사용하기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코드 및 동작 확인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7E04B-CA39-4F3B-AB44-8B2E49CE8A4B}"/>
              </a:ext>
            </a:extLst>
          </p:cNvPr>
          <p:cNvSpPr/>
          <p:nvPr/>
        </p:nvSpPr>
        <p:spPr>
          <a:xfrm>
            <a:off x="6448676" y="1553528"/>
            <a:ext cx="5271376" cy="16516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589DE-8A36-439D-B229-A4A9E986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27" y="683741"/>
            <a:ext cx="5277881" cy="25658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C8B62D-56A9-48DA-B790-573C9EAFC906}"/>
              </a:ext>
            </a:extLst>
          </p:cNvPr>
          <p:cNvSpPr/>
          <p:nvPr/>
        </p:nvSpPr>
        <p:spPr>
          <a:xfrm>
            <a:off x="6613431" y="3306276"/>
            <a:ext cx="4795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600" dirty="0" err="1"/>
              <a:t>아두이도</a:t>
            </a:r>
            <a:r>
              <a:rPr lang="ko-KR" altLang="en-US" sz="1600" dirty="0"/>
              <a:t> </a:t>
            </a:r>
            <a:r>
              <a:rPr lang="en-US" altLang="ko-KR" sz="1600" dirty="0"/>
              <a:t>IDE</a:t>
            </a:r>
            <a:r>
              <a:rPr lang="ko-KR" altLang="en-US" sz="1600" dirty="0"/>
              <a:t>에서 툴 </a:t>
            </a:r>
            <a:r>
              <a:rPr lang="en-US" altLang="ko-KR" sz="1600" dirty="0"/>
              <a:t>-&gt; </a:t>
            </a:r>
            <a:r>
              <a:rPr lang="ko-KR" altLang="en-US" sz="1600" dirty="0"/>
              <a:t>시리얼 플로터 선택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68DED7-FE0C-4279-A973-0A0B06487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93" y="3836131"/>
            <a:ext cx="3400525" cy="27546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F25643-A288-4746-9FC0-04EE75ABB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462" y="3836131"/>
            <a:ext cx="3284180" cy="27560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927CAF-D81B-460F-BB71-166684AF7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386" y="3836131"/>
            <a:ext cx="3368763" cy="27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0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490" y="60319"/>
            <a:ext cx="11930910" cy="623422"/>
          </a:xfrm>
        </p:spPr>
        <p:txBody>
          <a:bodyPr>
            <a:noAutofit/>
          </a:bodyPr>
          <a:lstStyle/>
          <a:p>
            <a:r>
              <a:rPr lang="ko-KR" altLang="en-US" sz="3000" b="1" i="1" dirty="0">
                <a:latin typeface="Calibri" panose="020F0502020204030204" pitchFamily="34" charset="0"/>
              </a:rPr>
              <a:t>어드벤처 디자인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76649" y="650789"/>
            <a:ext cx="7867135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7051" y="1158245"/>
            <a:ext cx="11486606" cy="53557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실습 과제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 사용하기 </a:t>
            </a:r>
            <a:endParaRPr lang="en-US" altLang="ko-KR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필수 동작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필요부품</a:t>
            </a:r>
            <a:r>
              <a:rPr lang="en-US" altLang="ko-KR" sz="1800" dirty="0"/>
              <a:t>: 1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택트</a:t>
            </a:r>
            <a:r>
              <a:rPr lang="ko-KR" altLang="en-US" sz="1800" dirty="0"/>
              <a:t> 스위치</a:t>
            </a:r>
            <a:r>
              <a:rPr lang="en-US" altLang="ko-KR" sz="1800" dirty="0"/>
              <a:t>, LED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 dirty="0"/>
              <a:t>개</a:t>
            </a:r>
            <a:r>
              <a:rPr lang="en-US" altLang="ko-KR" sz="1800" dirty="0"/>
              <a:t>, LCD </a:t>
            </a:r>
            <a:r>
              <a:rPr lang="ko-KR" altLang="en-US" sz="1800" dirty="0"/>
              <a:t>모니터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온습도</a:t>
            </a:r>
            <a:r>
              <a:rPr lang="ko-KR" altLang="en-US" sz="1800" dirty="0"/>
              <a:t> 센서 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err="1"/>
              <a:t>택트</a:t>
            </a:r>
            <a:r>
              <a:rPr lang="ko-KR" altLang="en-US" sz="1800" dirty="0"/>
              <a:t> 스위치를 누를 때마다 오른쪽으로 </a:t>
            </a:r>
            <a:r>
              <a:rPr lang="en-US" altLang="ko-KR" sz="1800" dirty="0"/>
              <a:t>LED</a:t>
            </a:r>
            <a:r>
              <a:rPr lang="ko-KR" altLang="en-US" sz="1800" dirty="0"/>
              <a:t>가 한 </a:t>
            </a:r>
            <a:r>
              <a:rPr lang="ko-KR" altLang="en-US" sz="1800" dirty="0" err="1"/>
              <a:t>칸씩</a:t>
            </a:r>
            <a:r>
              <a:rPr lang="ko-KR" altLang="en-US" sz="1800" dirty="0"/>
              <a:t> 이동하면서 점등하며</a:t>
            </a:r>
            <a:r>
              <a:rPr lang="en-US" altLang="ko-KR" sz="1800" dirty="0"/>
              <a:t>, LCD </a:t>
            </a:r>
            <a:r>
              <a:rPr lang="ko-KR" altLang="en-US" sz="1800" dirty="0"/>
              <a:t>모니터에 </a:t>
            </a:r>
            <a:r>
              <a:rPr lang="en-US" altLang="ko-KR" sz="1800" dirty="0"/>
              <a:t>LED </a:t>
            </a:r>
            <a:r>
              <a:rPr lang="ko-KR" altLang="en-US" sz="1800" dirty="0"/>
              <a:t>번호 표시 </a:t>
            </a:r>
            <a:r>
              <a:rPr lang="en-US" altLang="ko-KR" sz="1800" dirty="0"/>
              <a:t>(ex. LED 3 on)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err="1">
                <a:solidFill>
                  <a:srgbClr val="FF0000"/>
                </a:solidFill>
              </a:rPr>
              <a:t>택트</a:t>
            </a:r>
            <a:r>
              <a:rPr lang="ko-KR" altLang="en-US" sz="1800" dirty="0">
                <a:solidFill>
                  <a:srgbClr val="FF0000"/>
                </a:solidFill>
              </a:rPr>
              <a:t> 스위치를 </a:t>
            </a:r>
            <a:r>
              <a:rPr lang="en-US" altLang="ko-KR" sz="1800" dirty="0">
                <a:solidFill>
                  <a:srgbClr val="FF0000"/>
                </a:solidFill>
              </a:rPr>
              <a:t>4</a:t>
            </a:r>
            <a:r>
              <a:rPr lang="ko-KR" altLang="en-US" sz="1800" dirty="0">
                <a:solidFill>
                  <a:srgbClr val="FF0000"/>
                </a:solidFill>
              </a:rPr>
              <a:t>번째 눌렀을 때 모든 </a:t>
            </a:r>
            <a:r>
              <a:rPr lang="en-US" altLang="ko-KR" sz="1800" dirty="0">
                <a:solidFill>
                  <a:srgbClr val="FF0000"/>
                </a:solidFill>
              </a:rPr>
              <a:t>LED</a:t>
            </a:r>
            <a:r>
              <a:rPr lang="ko-KR" altLang="en-US" sz="1800" dirty="0">
                <a:solidFill>
                  <a:srgbClr val="FF0000"/>
                </a:solidFill>
              </a:rPr>
              <a:t>가 켜지며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</a:rPr>
              <a:t>온습도</a:t>
            </a:r>
            <a:r>
              <a:rPr lang="ko-KR" altLang="en-US" sz="1800" dirty="0">
                <a:solidFill>
                  <a:srgbClr val="FF0000"/>
                </a:solidFill>
              </a:rPr>
              <a:t> 센서가 측정한 </a:t>
            </a:r>
            <a:r>
              <a:rPr lang="ko-KR" altLang="en-US" sz="1800" dirty="0" err="1">
                <a:solidFill>
                  <a:srgbClr val="FF0000"/>
                </a:solidFill>
              </a:rPr>
              <a:t>온습도</a:t>
            </a:r>
            <a:r>
              <a:rPr lang="ko-KR" altLang="en-US" sz="1800" dirty="0">
                <a:solidFill>
                  <a:srgbClr val="FF0000"/>
                </a:solidFill>
              </a:rPr>
              <a:t> 값 </a:t>
            </a:r>
            <a:r>
              <a:rPr lang="en-US" altLang="ko-KR" sz="1800" dirty="0">
                <a:solidFill>
                  <a:srgbClr val="FF0000"/>
                </a:solidFill>
              </a:rPr>
              <a:t>LCD </a:t>
            </a:r>
            <a:r>
              <a:rPr lang="ko-KR" altLang="en-US" sz="1800" dirty="0">
                <a:solidFill>
                  <a:srgbClr val="FF0000"/>
                </a:solidFill>
              </a:rPr>
              <a:t>모니터에 표시 </a:t>
            </a:r>
            <a:r>
              <a:rPr lang="en-US" altLang="ko-KR" sz="1800" dirty="0">
                <a:solidFill>
                  <a:srgbClr val="FF0000"/>
                </a:solidFill>
              </a:rPr>
              <a:t>(ex. Humidity: 90 // Temperature: 24)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1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3AD4F3-6A19-424E-933D-4196641CC574}"/>
              </a:ext>
            </a:extLst>
          </p:cNvPr>
          <p:cNvSpPr/>
          <p:nvPr/>
        </p:nvSpPr>
        <p:spPr>
          <a:xfrm>
            <a:off x="9858347" y="143928"/>
            <a:ext cx="18998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Fin </a:t>
            </a:r>
            <a:r>
              <a:rPr lang="ko-KR" altLang="en-US" sz="1600" b="1" dirty="0">
                <a:solidFill>
                  <a:schemeClr val="bg1"/>
                </a:solidFill>
              </a:rPr>
              <a:t>모드 설정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42BFF4-4923-4D41-A8F9-88C8BD3F46CD}"/>
              </a:ext>
            </a:extLst>
          </p:cNvPr>
          <p:cNvSpPr/>
          <p:nvPr/>
        </p:nvSpPr>
        <p:spPr>
          <a:xfrm>
            <a:off x="5414589" y="5811946"/>
            <a:ext cx="6630597" cy="103169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CDEB12-2B2B-4D7C-9CAF-2D00C6ECAAA6}"/>
              </a:ext>
            </a:extLst>
          </p:cNvPr>
          <p:cNvSpPr/>
          <p:nvPr/>
        </p:nvSpPr>
        <p:spPr>
          <a:xfrm>
            <a:off x="9521996" y="5821024"/>
            <a:ext cx="2462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LED </a:t>
            </a:r>
            <a:r>
              <a:rPr lang="ko-KR" altLang="en-US" sz="1600" b="1" dirty="0">
                <a:solidFill>
                  <a:schemeClr val="bg1"/>
                </a:solidFill>
              </a:rPr>
              <a:t>불빛 출력 함수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5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2281" y="3039621"/>
            <a:ext cx="10629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203B5B"/>
                </a:solidFill>
                <a:latin typeface="Segoe UI Black" panose="020B0A02040204020203" pitchFamily="34" charset="0"/>
                <a:ea typeface="+mj-ea"/>
                <a:cs typeface="Segoe UI Black" panose="020B0A02040204020203" pitchFamily="34" charset="0"/>
              </a:rPr>
              <a:t>Conclusion</a:t>
            </a:r>
            <a:endParaRPr lang="ko-KR" altLang="en-US" sz="4400" b="1" dirty="0">
              <a:solidFill>
                <a:srgbClr val="203B5B"/>
              </a:solidFill>
              <a:latin typeface="Segoe UI Black" panose="020B0A02040204020203" pitchFamily="34" charset="0"/>
              <a:ea typeface="+mj-ea"/>
              <a:cs typeface="Segoe UI Black" panose="020B0A02040204020203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91438" y="1315588"/>
            <a:ext cx="4414886" cy="4233601"/>
            <a:chOff x="4061957" y="1173378"/>
            <a:chExt cx="4414886" cy="423360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769" y="1187304"/>
              <a:ext cx="4241259" cy="421967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4061957" y="1173378"/>
              <a:ext cx="4414886" cy="423360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34343" y="3023852"/>
            <a:ext cx="692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n>
                  <a:solidFill>
                    <a:schemeClr val="accent4">
                      <a:shade val="50000"/>
                      <a:satMod val="120000"/>
                      <a:alpha val="0"/>
                    </a:schemeClr>
                  </a:solidFill>
                </a:ln>
                <a:solidFill>
                  <a:srgbClr val="203B5B"/>
                </a:solidFill>
                <a:latin typeface="+mj-lt"/>
              </a:rPr>
              <a:t>감사합니다</a:t>
            </a:r>
            <a:r>
              <a:rPr lang="en-US" altLang="ko-KR" sz="4800" b="1" dirty="0">
                <a:ln>
                  <a:solidFill>
                    <a:schemeClr val="accent4">
                      <a:shade val="50000"/>
                      <a:satMod val="120000"/>
                      <a:alpha val="0"/>
                    </a:schemeClr>
                  </a:solidFill>
                </a:ln>
                <a:solidFill>
                  <a:srgbClr val="203B5B"/>
                </a:solidFill>
                <a:latin typeface="+mj-lt"/>
              </a:rPr>
              <a:t>.</a:t>
            </a:r>
            <a:endParaRPr lang="ko-KR" altLang="en-US" sz="4800" b="1" dirty="0">
              <a:ln>
                <a:solidFill>
                  <a:schemeClr val="accent4">
                    <a:shade val="50000"/>
                    <a:satMod val="120000"/>
                    <a:alpha val="0"/>
                  </a:schemeClr>
                </a:solidFill>
              </a:ln>
              <a:solidFill>
                <a:srgbClr val="203B5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120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230</Words>
  <Application>Microsoft Office PowerPoint</Application>
  <PresentationFormat>와이드스크린</PresentationFormat>
  <Paragraphs>44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Segoe UI Black</vt:lpstr>
      <vt:lpstr>Segoe UI Semibold</vt:lpstr>
      <vt:lpstr>Wingdings</vt:lpstr>
      <vt:lpstr>Office 테마</vt:lpstr>
      <vt:lpstr>어드벤처 디자인</vt:lpstr>
      <vt:lpstr>어드벤처 디자인</vt:lpstr>
      <vt:lpstr>어드벤처 디자인</vt:lpstr>
      <vt:lpstr>어드벤처 디자인</vt:lpstr>
      <vt:lpstr>어드벤처 디자인</vt:lpstr>
      <vt:lpstr>어드벤처 디자인</vt:lpstr>
      <vt:lpstr>어드벤처 디자인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HJP</dc:creator>
  <cp:lastModifiedBy>user</cp:lastModifiedBy>
  <cp:revision>1518</cp:revision>
  <cp:lastPrinted>2020-11-26T06:04:39Z</cp:lastPrinted>
  <dcterms:created xsi:type="dcterms:W3CDTF">2015-07-05T07:14:50Z</dcterms:created>
  <dcterms:modified xsi:type="dcterms:W3CDTF">2021-01-25T07:47:11Z</dcterms:modified>
</cp:coreProperties>
</file>