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7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0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3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3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6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6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8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00A7-DEF9-410B-9FCE-9E50DFD7187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6E9-CC20-4350-A01E-56451EFD6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7582"/>
            <a:ext cx="9144000" cy="7152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毕业设计中期答辩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40924"/>
            <a:ext cx="9144000" cy="3016876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的美食分享类移动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宗炎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2014217285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6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3183" y="656823"/>
            <a:ext cx="3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交互原型图设计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071"/>
            <a:ext cx="2398634" cy="4005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30" y="1828070"/>
            <a:ext cx="2360646" cy="4005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324" y="1827069"/>
            <a:ext cx="2378310" cy="40717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199" y="1827069"/>
            <a:ext cx="2285024" cy="39896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926" y="1828070"/>
            <a:ext cx="2380578" cy="40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793"/>
            <a:ext cx="2414512" cy="42085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73" y="1599793"/>
            <a:ext cx="2399564" cy="4208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933" y="1599793"/>
            <a:ext cx="2380384" cy="4208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459" y="1599793"/>
            <a:ext cx="2352541" cy="42085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3183" y="656823"/>
            <a:ext cx="3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前端页面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195" y="1599793"/>
            <a:ext cx="2342880" cy="41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3183" y="656823"/>
            <a:ext cx="3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数据库模型设计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43" y="1983751"/>
            <a:ext cx="1714286" cy="2323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29" y="2073904"/>
            <a:ext cx="1819048" cy="2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84" y="2057993"/>
            <a:ext cx="2771429" cy="2123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313" y="2061025"/>
            <a:ext cx="2200000" cy="15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1313" y="2048146"/>
            <a:ext cx="1971429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3183" y="656823"/>
            <a:ext cx="3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接口定义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852236"/>
            <a:ext cx="2266667" cy="24952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90" y="1872288"/>
            <a:ext cx="1714286" cy="35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156" y="1872288"/>
            <a:ext cx="2180952" cy="41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593" y="1872288"/>
            <a:ext cx="2219048" cy="39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9126" y="1852236"/>
            <a:ext cx="1923810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35674" y="5692461"/>
            <a:ext cx="175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C5C44"/>
                </a:solidFill>
              </a:rPr>
              <a:t>End …</a:t>
            </a:r>
            <a:endParaRPr lang="zh-CN" altLang="en-US" sz="3600" dirty="0">
              <a:solidFill>
                <a:srgbClr val="EC5C4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3216" y="656823"/>
            <a:ext cx="1712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1"/>
                </a:solidFill>
              </a:rPr>
              <a:t>Q&amp;A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28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毕业设计中期答辩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毕业设计中期答辩</dc:title>
  <dc:creator>zongyan</dc:creator>
  <cp:lastModifiedBy>zongyan</cp:lastModifiedBy>
  <cp:revision>6</cp:revision>
  <dcterms:created xsi:type="dcterms:W3CDTF">2018-05-07T16:45:15Z</dcterms:created>
  <dcterms:modified xsi:type="dcterms:W3CDTF">2018-05-07T20:21:37Z</dcterms:modified>
</cp:coreProperties>
</file>