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12" y="9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A7E1-4410-4481-9A87-08A350E92D9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A46B-38D3-4405-BF2A-2D002ED0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1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A7E1-4410-4481-9A87-08A350E92D9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A46B-38D3-4405-BF2A-2D002ED0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8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A7E1-4410-4481-9A87-08A350E92D9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A46B-38D3-4405-BF2A-2D002ED0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4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A7E1-4410-4481-9A87-08A350E92D9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A46B-38D3-4405-BF2A-2D002ED0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A7E1-4410-4481-9A87-08A350E92D9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A46B-38D3-4405-BF2A-2D002ED0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0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A7E1-4410-4481-9A87-08A350E92D9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A46B-38D3-4405-BF2A-2D002ED0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49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A7E1-4410-4481-9A87-08A350E92D9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A46B-38D3-4405-BF2A-2D002ED0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6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A7E1-4410-4481-9A87-08A350E92D9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A46B-38D3-4405-BF2A-2D002ED0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1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A7E1-4410-4481-9A87-08A350E92D9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A46B-38D3-4405-BF2A-2D002ED0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8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A7E1-4410-4481-9A87-08A350E92D9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A46B-38D3-4405-BF2A-2D002ED0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A7E1-4410-4481-9A87-08A350E92D9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A46B-38D3-4405-BF2A-2D002ED0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6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7A7E1-4410-4481-9A87-08A350E92D93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2A46B-38D3-4405-BF2A-2D002ED0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0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81000" y="228600"/>
            <a:ext cx="6172200" cy="8763000"/>
          </a:xfrm>
          <a:prstGeom prst="roundRect">
            <a:avLst>
              <a:gd name="adj" fmla="val 11462"/>
            </a:avLst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5800" y="1676400"/>
            <a:ext cx="2819400" cy="29718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Text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1000" y="228600"/>
            <a:ext cx="6172200" cy="1066800"/>
          </a:xfrm>
          <a:prstGeom prst="roundRect">
            <a:avLst>
              <a:gd name="adj" fmla="val 50000"/>
            </a:avLst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Header</a:t>
            </a:r>
            <a:endParaRPr lang="en-US" sz="4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5016843"/>
            <a:ext cx="2918723" cy="299949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62400" y="1981200"/>
            <a:ext cx="2209800" cy="2209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2000" y="5257800"/>
            <a:ext cx="2209800" cy="2209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33400" y="8534400"/>
            <a:ext cx="5867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63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5" y="124582"/>
            <a:ext cx="6303810" cy="88948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63" y="124582"/>
            <a:ext cx="6194073" cy="121320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14400" y="5306719"/>
            <a:ext cx="5257800" cy="29718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Text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33400" y="8534400"/>
            <a:ext cx="5867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00099" y="1589553"/>
            <a:ext cx="5257800" cy="2971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Picture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747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Price</dc:creator>
  <cp:lastModifiedBy>Jessica Price</cp:lastModifiedBy>
  <cp:revision>4</cp:revision>
  <dcterms:created xsi:type="dcterms:W3CDTF">2016-04-07T14:24:14Z</dcterms:created>
  <dcterms:modified xsi:type="dcterms:W3CDTF">2016-04-07T21:00:01Z</dcterms:modified>
</cp:coreProperties>
</file>