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5" r:id="rId7"/>
    <p:sldId id="266" r:id="rId8"/>
    <p:sldId id="259" r:id="rId9"/>
    <p:sldId id="267" r:id="rId10"/>
    <p:sldId id="269" r:id="rId11"/>
    <p:sldId id="270" r:id="rId12"/>
    <p:sldId id="280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2AB"/>
    <a:srgbClr val="07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79" d="100"/>
          <a:sy n="79" d="100"/>
        </p:scale>
        <p:origin x="-84" y="-1554"/>
      </p:cViewPr>
      <p:guideLst>
        <p:guide orient="horz" pos="1564"/>
        <p:guide pos="29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737060" y="47888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/>
          <p:nvPr/>
        </p:nvGrpSpPr>
        <p:grpSpPr>
          <a:xfrm>
            <a:off x="0" y="2677237"/>
            <a:ext cx="4403469" cy="115214"/>
            <a:chOff x="0" y="2341322"/>
            <a:chExt cx="4403469" cy="115214"/>
          </a:xfrm>
        </p:grpSpPr>
        <p:sp>
          <p:nvSpPr>
            <p:cNvPr id="13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pic>
        <p:nvPicPr>
          <p:cNvPr id="15" name="Picture 2" descr="E:\BaiduYunDownload\01_扁平化合集\03_图片素材\05_城市建筑背景图集\城市风景 (35).jpg"/>
          <p:cNvPicPr>
            <a:picLocks noChangeAspect="1" noChangeArrowheads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 bwMode="auto">
          <a:xfrm>
            <a:off x="0" y="0"/>
            <a:ext cx="916870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7"/>
          <p:cNvSpPr/>
          <p:nvPr/>
        </p:nvSpPr>
        <p:spPr>
          <a:xfrm>
            <a:off x="-1" y="1073968"/>
            <a:ext cx="9168703" cy="3053171"/>
          </a:xfrm>
          <a:prstGeom prst="rect">
            <a:avLst/>
          </a:prstGeom>
          <a:solidFill>
            <a:srgbClr val="07386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080127" y="2381024"/>
            <a:ext cx="48748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/>
              </a:rPr>
              <a:t>八月一号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/>
              </a:rPr>
              <a:t>jquery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/>
              </a:rPr>
              <a:t>考核</a:t>
            </a:r>
            <a:endParaRPr 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/>
                <a:sym typeface="+mn-ea"/>
              </a:rPr>
              <a:t>jquery</a:t>
            </a:r>
            <a:r>
              <a:rPr lang="en-US" altLang="zh-CN" sz="3200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/>
                <a:sym typeface="+mn-ea"/>
              </a:rPr>
              <a:t>Assessment</a:t>
            </a:r>
            <a:endParaRPr lang="en-US" altLang="zh-CN" sz="3200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01452" y="1372729"/>
            <a:ext cx="2232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Agency FB" panose="020B0503020202020204" pitchFamily="34" charset="0"/>
                <a:ea typeface="造字工房力黑（非商用）常规体" pitchFamily="50" charset="-122"/>
                <a:cs typeface="Roboto Light"/>
              </a:rPr>
              <a:t>LOGO</a:t>
            </a:r>
            <a:endParaRPr lang="zh-CN" altLang="en-US" sz="6000" dirty="0">
              <a:solidFill>
                <a:schemeClr val="bg1"/>
              </a:solidFill>
              <a:latin typeface="Agency FB" panose="020B0503020202020204" pitchFamily="34" charset="0"/>
              <a:ea typeface="造字工房力黑（非商用）常规体" pitchFamily="50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65248" y="2333081"/>
            <a:ext cx="590465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 isContent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0053" y="63817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64753" y="258202"/>
            <a:ext cx="2043750" cy="337974"/>
            <a:chOff x="6627969" y="224548"/>
            <a:chExt cx="2364855" cy="450633"/>
          </a:xfrm>
        </p:grpSpPr>
        <p:sp>
          <p:nvSpPr>
            <p:cNvPr id="7" name="TextBox 19"/>
            <p:cNvSpPr txBox="1"/>
            <p:nvPr/>
          </p:nvSpPr>
          <p:spPr>
            <a:xfrm>
              <a:off x="6627969" y="224548"/>
              <a:ext cx="1155002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endPara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7467703" y="236937"/>
              <a:ext cx="1525121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您的公司名称</a:t>
              </a:r>
              <a:endParaRPr lang="zh-CN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21"/>
            <p:cNvSpPr txBox="1"/>
            <p:nvPr/>
          </p:nvSpPr>
          <p:spPr>
            <a:xfrm>
              <a:off x="7499344" y="428959"/>
              <a:ext cx="1410159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Your company name</a:t>
              </a:r>
              <a:endParaRPr lang="zh-CN" altLang="en-US" sz="6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2950" y="219077"/>
            <a:ext cx="3171739" cy="336449"/>
            <a:chOff x="742950" y="219077"/>
            <a:chExt cx="3171739" cy="336449"/>
          </a:xfrm>
        </p:grpSpPr>
        <p:sp>
          <p:nvSpPr>
            <p:cNvPr id="11" name="TextBox 22"/>
            <p:cNvSpPr txBox="1"/>
            <p:nvPr/>
          </p:nvSpPr>
          <p:spPr>
            <a:xfrm>
              <a:off x="742950" y="219077"/>
              <a:ext cx="1981200" cy="313055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部分代码展示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>
              <a:off x="2051720" y="301618"/>
              <a:ext cx="1862969" cy="253908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Click to add a caption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766445"/>
            <a:ext cx="8302625" cy="4531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/>
          <p:nvPr/>
        </p:nvGrpSpPr>
        <p:grpSpPr>
          <a:xfrm>
            <a:off x="0" y="2677237"/>
            <a:ext cx="4403469" cy="115214"/>
            <a:chOff x="0" y="2341322"/>
            <a:chExt cx="4403469" cy="115214"/>
          </a:xfrm>
        </p:grpSpPr>
        <p:sp>
          <p:nvSpPr>
            <p:cNvPr id="13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pic>
        <p:nvPicPr>
          <p:cNvPr id="15" name="Picture 2" descr="E:\BaiduYunDownload\01_扁平化合集\03_图片素材\05_城市建筑背景图集\城市风景 (35).jpg"/>
          <p:cNvPicPr>
            <a:picLocks noChangeAspect="1" noChangeArrowheads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 bwMode="auto">
          <a:xfrm>
            <a:off x="0" y="0"/>
            <a:ext cx="916870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7"/>
          <p:cNvSpPr/>
          <p:nvPr/>
        </p:nvSpPr>
        <p:spPr>
          <a:xfrm>
            <a:off x="-1" y="1073968"/>
            <a:ext cx="9168703" cy="3053171"/>
          </a:xfrm>
          <a:prstGeom prst="rect">
            <a:avLst/>
          </a:prstGeom>
          <a:solidFill>
            <a:srgbClr val="07386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860437" y="2405088"/>
            <a:ext cx="5314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/>
              </a:rPr>
              <a:t>演示完毕，谢谢观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/>
              </a:rPr>
              <a:t>看！</a:t>
            </a:r>
            <a:endParaRPr 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01452" y="1372729"/>
            <a:ext cx="2232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Agency FB" panose="020B0503020202020204" pitchFamily="34" charset="0"/>
                <a:ea typeface="造字工房力黑（非商用）常规体" pitchFamily="50" charset="-122"/>
                <a:cs typeface="Roboto Light"/>
              </a:rPr>
              <a:t>LOGO</a:t>
            </a:r>
            <a:endParaRPr lang="zh-CN" altLang="en-US" sz="6000" dirty="0">
              <a:solidFill>
                <a:schemeClr val="bg1"/>
              </a:solidFill>
              <a:latin typeface="Agency FB" panose="020B0503020202020204" pitchFamily="34" charset="0"/>
              <a:ea typeface="造字工房力黑（非商用）常规体" pitchFamily="50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565248" y="2333081"/>
            <a:ext cx="590465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 isContent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" y="0"/>
            <a:ext cx="4073025" cy="5143500"/>
          </a:xfrm>
          <a:prstGeom prst="rect">
            <a:avLst/>
          </a:prstGeom>
          <a:solidFill>
            <a:srgbClr val="073860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20"/>
          <p:cNvSpPr txBox="1"/>
          <p:nvPr/>
        </p:nvSpPr>
        <p:spPr>
          <a:xfrm>
            <a:off x="5776626" y="1750006"/>
            <a:ext cx="1992953" cy="4235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16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16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页面介绍</a:t>
            </a:r>
            <a:endParaRPr lang="zh-CN" altLang="en-US" sz="216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5776626" y="2305344"/>
            <a:ext cx="1992953" cy="4235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zh-CN" altLang="en-US" sz="2160" b="0" dirty="0"/>
              <a:t>部分效果展示</a:t>
            </a:r>
            <a:endParaRPr lang="zh-CN" altLang="en-US" sz="2160" b="0" dirty="0"/>
          </a:p>
        </p:txBody>
      </p:sp>
      <p:sp>
        <p:nvSpPr>
          <p:cNvPr id="7" name="TextBox 22"/>
          <p:cNvSpPr txBox="1"/>
          <p:nvPr/>
        </p:nvSpPr>
        <p:spPr>
          <a:xfrm>
            <a:off x="5776626" y="2860681"/>
            <a:ext cx="1992953" cy="4235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zh-CN" altLang="en-US" sz="2160" b="0" dirty="0" smtClean="0"/>
              <a:t>代码思路</a:t>
            </a:r>
            <a:endParaRPr lang="zh-CN" altLang="en-US" sz="2160" b="0" dirty="0"/>
          </a:p>
        </p:txBody>
      </p:sp>
      <p:sp>
        <p:nvSpPr>
          <p:cNvPr id="8" name="TextBox 23"/>
          <p:cNvSpPr txBox="1"/>
          <p:nvPr/>
        </p:nvSpPr>
        <p:spPr>
          <a:xfrm>
            <a:off x="5776595" y="3416300"/>
            <a:ext cx="2446020" cy="4235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zh-CN" altLang="en-US" sz="2160" b="0" dirty="0" smtClean="0"/>
              <a:t>终极打地鼠小游戏</a:t>
            </a:r>
            <a:endParaRPr lang="zh-CN" altLang="en-US" sz="2160" b="0" dirty="0"/>
          </a:p>
        </p:txBody>
      </p:sp>
      <p:grpSp>
        <p:nvGrpSpPr>
          <p:cNvPr id="9" name="组合 8"/>
          <p:cNvGrpSpPr/>
          <p:nvPr/>
        </p:nvGrpSpPr>
        <p:grpSpPr>
          <a:xfrm>
            <a:off x="5258211" y="1792318"/>
            <a:ext cx="388800" cy="321323"/>
            <a:chOff x="4284016" y="1850297"/>
            <a:chExt cx="432000" cy="357025"/>
          </a:xfrm>
        </p:grpSpPr>
        <p:sp>
          <p:nvSpPr>
            <p:cNvPr id="10" name="平行四边形 25"/>
            <p:cNvSpPr/>
            <p:nvPr/>
          </p:nvSpPr>
          <p:spPr>
            <a:xfrm>
              <a:off x="4284016" y="1850297"/>
              <a:ext cx="432000" cy="357025"/>
            </a:xfrm>
            <a:prstGeom prst="rect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4388456" y="1878703"/>
              <a:ext cx="223120" cy="30021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  <a:cs typeface="Arial Unicode MS" pitchFamily="34" charset="-122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Arial Unicode MS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58211" y="2288613"/>
            <a:ext cx="388800" cy="388800"/>
            <a:chOff x="4284016" y="2552498"/>
            <a:chExt cx="432000" cy="432000"/>
          </a:xfrm>
        </p:grpSpPr>
        <p:sp>
          <p:nvSpPr>
            <p:cNvPr id="13" name="平行四边形 45"/>
            <p:cNvSpPr/>
            <p:nvPr/>
          </p:nvSpPr>
          <p:spPr>
            <a:xfrm>
              <a:off x="4284016" y="2552498"/>
              <a:ext cx="432000" cy="432000"/>
            </a:xfrm>
            <a:prstGeom prst="rect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TextBox 46"/>
            <p:cNvSpPr txBox="1"/>
            <p:nvPr/>
          </p:nvSpPr>
          <p:spPr>
            <a:xfrm>
              <a:off x="4388456" y="2618392"/>
              <a:ext cx="223120" cy="30021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  <a:cs typeface="Arial Unicode MS" pitchFamily="34" charset="-122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Arial Unicode MS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58211" y="2852385"/>
            <a:ext cx="388800" cy="388800"/>
            <a:chOff x="4284016" y="3292187"/>
            <a:chExt cx="432000" cy="432000"/>
          </a:xfrm>
        </p:grpSpPr>
        <p:sp>
          <p:nvSpPr>
            <p:cNvPr id="16" name="平行四边形 48"/>
            <p:cNvSpPr/>
            <p:nvPr/>
          </p:nvSpPr>
          <p:spPr>
            <a:xfrm>
              <a:off x="4284016" y="3292187"/>
              <a:ext cx="432000" cy="432000"/>
            </a:xfrm>
            <a:prstGeom prst="rect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TextBox 49"/>
            <p:cNvSpPr txBox="1"/>
            <p:nvPr/>
          </p:nvSpPr>
          <p:spPr>
            <a:xfrm>
              <a:off x="4388456" y="3358081"/>
              <a:ext cx="223120" cy="30021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  <a:cs typeface="Arial Unicode MS" pitchFamily="34" charset="-122"/>
                </a:rPr>
                <a:t>3</a:t>
              </a:r>
              <a:endParaRPr lang="zh-CN" altLang="en-US" sz="36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Arial Unicode MS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58211" y="3416158"/>
            <a:ext cx="388800" cy="388800"/>
            <a:chOff x="4284016" y="4031876"/>
            <a:chExt cx="432000" cy="432000"/>
          </a:xfrm>
        </p:grpSpPr>
        <p:sp>
          <p:nvSpPr>
            <p:cNvPr id="19" name="平行四边形 51"/>
            <p:cNvSpPr/>
            <p:nvPr/>
          </p:nvSpPr>
          <p:spPr>
            <a:xfrm>
              <a:off x="4284016" y="4031876"/>
              <a:ext cx="432000" cy="432000"/>
            </a:xfrm>
            <a:prstGeom prst="rect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TextBox 52"/>
            <p:cNvSpPr txBox="1"/>
            <p:nvPr/>
          </p:nvSpPr>
          <p:spPr>
            <a:xfrm>
              <a:off x="4388456" y="4097770"/>
              <a:ext cx="223120" cy="30021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  <a:cs typeface="Arial Unicode MS" pitchFamily="34" charset="-122"/>
                </a:rPr>
                <a:t>4</a:t>
              </a:r>
              <a:endParaRPr lang="zh-CN" altLang="en-US" sz="36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Arial Unicode MS" pitchFamily="34" charset="-122"/>
              </a:endParaRPr>
            </a:p>
          </p:txBody>
        </p:sp>
      </p:grpSp>
      <p:sp>
        <p:nvSpPr>
          <p:cNvPr id="21" name="TextBox 27"/>
          <p:cNvSpPr txBox="1"/>
          <p:nvPr/>
        </p:nvSpPr>
        <p:spPr>
          <a:xfrm>
            <a:off x="5776595" y="3971290"/>
            <a:ext cx="2956560" cy="4235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zh-CN" altLang="en-US" sz="2160" b="0" dirty="0" smtClean="0"/>
              <a:t>效果极其代码展示</a:t>
            </a:r>
            <a:endParaRPr lang="zh-CN" altLang="en-US" sz="2160" b="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258211" y="3979931"/>
            <a:ext cx="388800" cy="388800"/>
            <a:chOff x="4284016" y="4667225"/>
            <a:chExt cx="432000" cy="432000"/>
          </a:xfrm>
        </p:grpSpPr>
        <p:sp>
          <p:nvSpPr>
            <p:cNvPr id="23" name="平行四边形 28"/>
            <p:cNvSpPr/>
            <p:nvPr/>
          </p:nvSpPr>
          <p:spPr>
            <a:xfrm>
              <a:off x="4284016" y="4667225"/>
              <a:ext cx="432000" cy="432000"/>
            </a:xfrm>
            <a:prstGeom prst="rect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TextBox 29"/>
            <p:cNvSpPr txBox="1"/>
            <p:nvPr/>
          </p:nvSpPr>
          <p:spPr>
            <a:xfrm>
              <a:off x="4388456" y="4733119"/>
              <a:ext cx="223120" cy="30021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  <a:cs typeface="Arial Unicode MS" pitchFamily="34" charset="-122"/>
                </a:rPr>
                <a:t>5</a:t>
              </a:r>
              <a:endParaRPr lang="zh-CN" altLang="en-US" sz="3600" b="1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Arial Unicode MS" pitchFamily="34" charset="-122"/>
              </a:endParaRPr>
            </a:p>
          </p:txBody>
        </p:sp>
      </p:grpSp>
      <p:pic>
        <p:nvPicPr>
          <p:cNvPr id="25" name="Picture 2" descr="C:\Users\Administrator\Desktop\png\20169_0000_-----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315182" y="832887"/>
            <a:ext cx="1550324" cy="75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3" fill="hold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6" grpId="0" bldLvl="0" animBg="1"/>
          <p:bldP spid="7" grpId="0" bldLvl="0" animBg="1"/>
          <p:bldP spid="8" grpId="0" bldLvl="0" animBg="1"/>
          <p:bldP spid="21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6" grpId="0" bldLvl="0" animBg="1"/>
          <p:bldP spid="7" grpId="0" bldLvl="0" animBg="1"/>
          <p:bldP spid="8" grpId="0" bldLvl="0" animBg="1"/>
          <p:bldP spid="21" grpId="0" bldLvl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571500" y="571500"/>
            <a:ext cx="5143500" cy="4000500"/>
          </a:xfrm>
          <a:prstGeom prst="triangle">
            <a:avLst/>
          </a:prstGeom>
          <a:solidFill>
            <a:srgbClr val="227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-178593" y="2107406"/>
            <a:ext cx="1428750" cy="10715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214438" y="1814513"/>
            <a:ext cx="1857375" cy="157003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dirty="0">
                <a:solidFill>
                  <a:schemeClr val="bg1"/>
                </a:solidFill>
                <a:latin typeface="Arial Black" panose="020B0A04020102020204" pitchFamily="34" charset="0"/>
                <a:ea typeface="时尚中黑简体" pitchFamily="2" charset="-122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Arial Black" panose="020B0A04020102020204" pitchFamily="34" charset="0"/>
              <a:ea typeface="时尚中黑简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86125" y="2571750"/>
            <a:ext cx="5867400" cy="1588"/>
          </a:xfrm>
          <a:prstGeom prst="line">
            <a:avLst/>
          </a:prstGeom>
          <a:ln w="19050">
            <a:solidFill>
              <a:srgbClr val="2272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572000" y="1910517"/>
            <a:ext cx="4037013" cy="488196"/>
            <a:chOff x="4572000" y="1910517"/>
            <a:chExt cx="4037013" cy="488196"/>
          </a:xfrm>
        </p:grpSpPr>
        <p:sp>
          <p:nvSpPr>
            <p:cNvPr id="9" name="任意多边形 8"/>
            <p:cNvSpPr/>
            <p:nvPr/>
          </p:nvSpPr>
          <p:spPr>
            <a:xfrm>
              <a:off x="4572000" y="1935163"/>
              <a:ext cx="3895725" cy="463550"/>
            </a:xfrm>
            <a:custGeom>
              <a:avLst/>
              <a:gdLst>
                <a:gd name="connsiteX0" fmla="*/ 178130 w 3895106"/>
                <a:gd name="connsiteY0" fmla="*/ 0 h 463138"/>
                <a:gd name="connsiteX1" fmla="*/ 391885 w 3895106"/>
                <a:gd name="connsiteY1" fmla="*/ 0 h 463138"/>
                <a:gd name="connsiteX2" fmla="*/ 451262 w 3895106"/>
                <a:gd name="connsiteY2" fmla="*/ 106878 h 463138"/>
                <a:gd name="connsiteX3" fmla="*/ 534389 w 3895106"/>
                <a:gd name="connsiteY3" fmla="*/ 0 h 463138"/>
                <a:gd name="connsiteX4" fmla="*/ 3811979 w 3895106"/>
                <a:gd name="connsiteY4" fmla="*/ 0 h 463138"/>
                <a:gd name="connsiteX5" fmla="*/ 3883231 w 3895106"/>
                <a:gd name="connsiteY5" fmla="*/ 95003 h 463138"/>
                <a:gd name="connsiteX6" fmla="*/ 3895106 w 3895106"/>
                <a:gd name="connsiteY6" fmla="*/ 463138 h 463138"/>
                <a:gd name="connsiteX7" fmla="*/ 2006930 w 3895106"/>
                <a:gd name="connsiteY7" fmla="*/ 463138 h 463138"/>
                <a:gd name="connsiteX8" fmla="*/ 1971304 w 3895106"/>
                <a:gd name="connsiteY8" fmla="*/ 344384 h 463138"/>
                <a:gd name="connsiteX9" fmla="*/ 1923802 w 3895106"/>
                <a:gd name="connsiteY9" fmla="*/ 451262 h 463138"/>
                <a:gd name="connsiteX10" fmla="*/ 1923802 w 3895106"/>
                <a:gd name="connsiteY10" fmla="*/ 463138 h 463138"/>
                <a:gd name="connsiteX11" fmla="*/ 0 w 3895106"/>
                <a:gd name="connsiteY11" fmla="*/ 439387 h 463138"/>
                <a:gd name="connsiteX12" fmla="*/ 178130 w 3895106"/>
                <a:gd name="connsiteY12" fmla="*/ 0 h 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95106" h="463138">
                  <a:moveTo>
                    <a:pt x="178130" y="0"/>
                  </a:moveTo>
                  <a:lnTo>
                    <a:pt x="391885" y="0"/>
                  </a:lnTo>
                  <a:lnTo>
                    <a:pt x="451262" y="106878"/>
                  </a:lnTo>
                  <a:lnTo>
                    <a:pt x="534389" y="0"/>
                  </a:lnTo>
                  <a:lnTo>
                    <a:pt x="3811979" y="0"/>
                  </a:lnTo>
                  <a:lnTo>
                    <a:pt x="3883231" y="95003"/>
                  </a:lnTo>
                  <a:lnTo>
                    <a:pt x="3895106" y="463138"/>
                  </a:lnTo>
                  <a:lnTo>
                    <a:pt x="2006930" y="463138"/>
                  </a:lnTo>
                  <a:lnTo>
                    <a:pt x="1971304" y="344384"/>
                  </a:lnTo>
                  <a:lnTo>
                    <a:pt x="1923802" y="451262"/>
                  </a:lnTo>
                  <a:lnTo>
                    <a:pt x="1923802" y="463138"/>
                  </a:lnTo>
                  <a:lnTo>
                    <a:pt x="0" y="439387"/>
                  </a:lnTo>
                  <a:lnTo>
                    <a:pt x="178130" y="0"/>
                  </a:lnTo>
                  <a:close/>
                </a:path>
              </a:pathLst>
            </a:cu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4679950" y="1910517"/>
              <a:ext cx="39290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214813" y="2786063"/>
            <a:ext cx="485775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本页面是仿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Vue.js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官网制作而成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0053" y="63817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64753" y="258202"/>
            <a:ext cx="2044385" cy="308129"/>
            <a:chOff x="6627969" y="224548"/>
            <a:chExt cx="2365590" cy="410840"/>
          </a:xfrm>
        </p:grpSpPr>
        <p:sp>
          <p:nvSpPr>
            <p:cNvPr id="7" name="TextBox 19"/>
            <p:cNvSpPr txBox="1"/>
            <p:nvPr/>
          </p:nvSpPr>
          <p:spPr>
            <a:xfrm>
              <a:off x="6627969" y="224548"/>
              <a:ext cx="1155002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endPara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7468438" y="225084"/>
              <a:ext cx="1525121" cy="34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洲雄外包公司</a:t>
              </a:r>
              <a:endParaRPr lang="zh-CN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21"/>
            <p:cNvSpPr txBox="1"/>
            <p:nvPr/>
          </p:nvSpPr>
          <p:spPr>
            <a:xfrm>
              <a:off x="7525061" y="389166"/>
              <a:ext cx="1410159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Your company name</a:t>
              </a:r>
              <a:endParaRPr lang="zh-CN" altLang="en-US" sz="6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1" name="TextBox 22"/>
          <p:cNvSpPr txBox="1"/>
          <p:nvPr/>
        </p:nvSpPr>
        <p:spPr>
          <a:xfrm>
            <a:off x="742950" y="219075"/>
            <a:ext cx="1981200" cy="313055"/>
          </a:xfrm>
          <a:prstGeom prst="rect">
            <a:avLst/>
          </a:prstGeom>
          <a:noFill/>
        </p:spPr>
        <p:txBody>
          <a:bodyPr wrap="square" lIns="68571" tIns="34286" rIns="68571" bIns="34286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Straight Connector 247"/>
          <p:cNvCxnSpPr/>
          <p:nvPr/>
        </p:nvCxnSpPr>
        <p:spPr>
          <a:xfrm>
            <a:off x="782231" y="4108206"/>
            <a:ext cx="75795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56"/>
          <p:cNvSpPr txBox="1"/>
          <p:nvPr/>
        </p:nvSpPr>
        <p:spPr>
          <a:xfrm>
            <a:off x="776085" y="4241544"/>
            <a:ext cx="7591831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这是主页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230" y="638175"/>
            <a:ext cx="5971540" cy="325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0053" y="63817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64753" y="258202"/>
            <a:ext cx="2062165" cy="337974"/>
            <a:chOff x="6627969" y="224548"/>
            <a:chExt cx="2386163" cy="450633"/>
          </a:xfrm>
        </p:grpSpPr>
        <p:sp>
          <p:nvSpPr>
            <p:cNvPr id="7" name="TextBox 19"/>
            <p:cNvSpPr txBox="1"/>
            <p:nvPr/>
          </p:nvSpPr>
          <p:spPr>
            <a:xfrm>
              <a:off x="6627969" y="224548"/>
              <a:ext cx="1155002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endPara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7489011" y="233550"/>
              <a:ext cx="1525121" cy="34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洲雄外包公司</a:t>
              </a:r>
              <a:endParaRPr lang="zh-CN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21"/>
            <p:cNvSpPr txBox="1"/>
            <p:nvPr/>
          </p:nvSpPr>
          <p:spPr>
            <a:xfrm>
              <a:off x="7499344" y="428959"/>
              <a:ext cx="1410159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Your company name</a:t>
              </a:r>
              <a:endParaRPr lang="zh-CN" altLang="en-US" sz="6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2950" y="219077"/>
            <a:ext cx="3171739" cy="336449"/>
            <a:chOff x="742950" y="219077"/>
            <a:chExt cx="3171739" cy="336449"/>
          </a:xfrm>
        </p:grpSpPr>
        <p:sp>
          <p:nvSpPr>
            <p:cNvPr id="11" name="TextBox 22"/>
            <p:cNvSpPr txBox="1"/>
            <p:nvPr/>
          </p:nvSpPr>
          <p:spPr>
            <a:xfrm>
              <a:off x="742950" y="219077"/>
              <a:ext cx="1981200" cy="313055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安装页面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>
              <a:off x="2051720" y="301618"/>
              <a:ext cx="1862969" cy="253908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Click to add a caption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30"/>
          <p:cNvGrpSpPr/>
          <p:nvPr/>
        </p:nvGrpSpPr>
        <p:grpSpPr>
          <a:xfrm rot="0" flipH="1">
            <a:off x="6928485" y="1887220"/>
            <a:ext cx="2212975" cy="518160"/>
            <a:chOff x="1322199" y="2975000"/>
            <a:chExt cx="2212876" cy="518462"/>
          </a:xfrm>
        </p:grpSpPr>
        <p:sp>
          <p:nvSpPr>
            <p:cNvPr id="22" name="Pentagon 31"/>
            <p:cNvSpPr/>
            <p:nvPr/>
          </p:nvSpPr>
          <p:spPr>
            <a:xfrm>
              <a:off x="1322199" y="2975000"/>
              <a:ext cx="2212876" cy="518462"/>
            </a:xfrm>
            <a:prstGeom prst="homePlate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3" name="TextBox 32"/>
            <p:cNvSpPr txBox="1"/>
            <p:nvPr/>
          </p:nvSpPr>
          <p:spPr>
            <a:xfrm>
              <a:off x="2366324" y="3132862"/>
              <a:ext cx="711200" cy="2152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安装页面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" y="981710"/>
            <a:ext cx="6588760" cy="359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0053" y="63817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64753" y="258202"/>
            <a:ext cx="2043750" cy="337974"/>
            <a:chOff x="6627969" y="224548"/>
            <a:chExt cx="2364855" cy="450633"/>
          </a:xfrm>
        </p:grpSpPr>
        <p:sp>
          <p:nvSpPr>
            <p:cNvPr id="7" name="TextBox 19"/>
            <p:cNvSpPr txBox="1"/>
            <p:nvPr/>
          </p:nvSpPr>
          <p:spPr>
            <a:xfrm>
              <a:off x="6627969" y="224548"/>
              <a:ext cx="1155002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endPara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7467703" y="236937"/>
              <a:ext cx="1525121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您的公司名称</a:t>
              </a:r>
              <a:endParaRPr lang="zh-CN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21"/>
            <p:cNvSpPr txBox="1"/>
            <p:nvPr/>
          </p:nvSpPr>
          <p:spPr>
            <a:xfrm>
              <a:off x="7499344" y="428959"/>
              <a:ext cx="1410159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Your company name</a:t>
              </a:r>
              <a:endParaRPr lang="zh-CN" altLang="en-US" sz="6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2950" y="219077"/>
            <a:ext cx="3171739" cy="336449"/>
            <a:chOff x="742950" y="219077"/>
            <a:chExt cx="3171739" cy="336449"/>
          </a:xfrm>
        </p:grpSpPr>
        <p:sp>
          <p:nvSpPr>
            <p:cNvPr id="11" name="TextBox 22"/>
            <p:cNvSpPr txBox="1"/>
            <p:nvPr/>
          </p:nvSpPr>
          <p:spPr>
            <a:xfrm>
              <a:off x="742950" y="219077"/>
              <a:ext cx="1981200" cy="313055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部分代码展示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>
              <a:off x="2051720" y="301618"/>
              <a:ext cx="1862969" cy="253908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Click to add a caption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28" name="Straight Connector 54"/>
          <p:cNvCxnSpPr/>
          <p:nvPr/>
        </p:nvCxnSpPr>
        <p:spPr>
          <a:xfrm>
            <a:off x="846175" y="3992570"/>
            <a:ext cx="75795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638175"/>
            <a:ext cx="7867015" cy="4294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571500" y="571500"/>
            <a:ext cx="5143500" cy="4000500"/>
          </a:xfrm>
          <a:prstGeom prst="triangle">
            <a:avLst/>
          </a:prstGeom>
          <a:solidFill>
            <a:srgbClr val="227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-178593" y="2107406"/>
            <a:ext cx="1428750" cy="10715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214438" y="1814513"/>
            <a:ext cx="1857375" cy="157003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dirty="0" smtClean="0">
                <a:solidFill>
                  <a:schemeClr val="bg1"/>
                </a:solidFill>
                <a:latin typeface="Arial Black" panose="020B0A04020102020204" pitchFamily="34" charset="0"/>
                <a:ea typeface="时尚中黑简体" pitchFamily="2" charset="-122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Arial Black" panose="020B0A04020102020204" pitchFamily="34" charset="0"/>
              <a:ea typeface="时尚中黑简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86125" y="2571750"/>
            <a:ext cx="5867400" cy="1588"/>
          </a:xfrm>
          <a:prstGeom prst="line">
            <a:avLst/>
          </a:prstGeom>
          <a:ln w="19050">
            <a:solidFill>
              <a:srgbClr val="2272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571662" y="1910517"/>
            <a:ext cx="3929063" cy="488196"/>
            <a:chOff x="4571662" y="1910517"/>
            <a:chExt cx="3929063" cy="488196"/>
          </a:xfrm>
        </p:grpSpPr>
        <p:sp>
          <p:nvSpPr>
            <p:cNvPr id="9" name="任意多边形 8"/>
            <p:cNvSpPr/>
            <p:nvPr/>
          </p:nvSpPr>
          <p:spPr>
            <a:xfrm>
              <a:off x="4572000" y="1935163"/>
              <a:ext cx="3895725" cy="463550"/>
            </a:xfrm>
            <a:custGeom>
              <a:avLst/>
              <a:gdLst>
                <a:gd name="connsiteX0" fmla="*/ 178130 w 3895106"/>
                <a:gd name="connsiteY0" fmla="*/ 0 h 463138"/>
                <a:gd name="connsiteX1" fmla="*/ 391885 w 3895106"/>
                <a:gd name="connsiteY1" fmla="*/ 0 h 463138"/>
                <a:gd name="connsiteX2" fmla="*/ 451262 w 3895106"/>
                <a:gd name="connsiteY2" fmla="*/ 106878 h 463138"/>
                <a:gd name="connsiteX3" fmla="*/ 534389 w 3895106"/>
                <a:gd name="connsiteY3" fmla="*/ 0 h 463138"/>
                <a:gd name="connsiteX4" fmla="*/ 3811979 w 3895106"/>
                <a:gd name="connsiteY4" fmla="*/ 0 h 463138"/>
                <a:gd name="connsiteX5" fmla="*/ 3883231 w 3895106"/>
                <a:gd name="connsiteY5" fmla="*/ 95003 h 463138"/>
                <a:gd name="connsiteX6" fmla="*/ 3895106 w 3895106"/>
                <a:gd name="connsiteY6" fmla="*/ 463138 h 463138"/>
                <a:gd name="connsiteX7" fmla="*/ 2006930 w 3895106"/>
                <a:gd name="connsiteY7" fmla="*/ 463138 h 463138"/>
                <a:gd name="connsiteX8" fmla="*/ 1971304 w 3895106"/>
                <a:gd name="connsiteY8" fmla="*/ 344384 h 463138"/>
                <a:gd name="connsiteX9" fmla="*/ 1923802 w 3895106"/>
                <a:gd name="connsiteY9" fmla="*/ 451262 h 463138"/>
                <a:gd name="connsiteX10" fmla="*/ 1923802 w 3895106"/>
                <a:gd name="connsiteY10" fmla="*/ 463138 h 463138"/>
                <a:gd name="connsiteX11" fmla="*/ 0 w 3895106"/>
                <a:gd name="connsiteY11" fmla="*/ 439387 h 463138"/>
                <a:gd name="connsiteX12" fmla="*/ 178130 w 3895106"/>
                <a:gd name="connsiteY12" fmla="*/ 0 h 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95106" h="463138">
                  <a:moveTo>
                    <a:pt x="178130" y="0"/>
                  </a:moveTo>
                  <a:lnTo>
                    <a:pt x="391885" y="0"/>
                  </a:lnTo>
                  <a:lnTo>
                    <a:pt x="451262" y="106878"/>
                  </a:lnTo>
                  <a:lnTo>
                    <a:pt x="534389" y="0"/>
                  </a:lnTo>
                  <a:lnTo>
                    <a:pt x="3811979" y="0"/>
                  </a:lnTo>
                  <a:lnTo>
                    <a:pt x="3883231" y="95003"/>
                  </a:lnTo>
                  <a:lnTo>
                    <a:pt x="3895106" y="463138"/>
                  </a:lnTo>
                  <a:lnTo>
                    <a:pt x="2006930" y="463138"/>
                  </a:lnTo>
                  <a:lnTo>
                    <a:pt x="1971304" y="344384"/>
                  </a:lnTo>
                  <a:lnTo>
                    <a:pt x="1923802" y="451262"/>
                  </a:lnTo>
                  <a:lnTo>
                    <a:pt x="1923802" y="463138"/>
                  </a:lnTo>
                  <a:lnTo>
                    <a:pt x="0" y="439387"/>
                  </a:lnTo>
                  <a:lnTo>
                    <a:pt x="178130" y="0"/>
                  </a:lnTo>
                  <a:close/>
                </a:path>
              </a:pathLst>
            </a:cu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4571662" y="1910517"/>
              <a:ext cx="39290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终极打地鼠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214813" y="2786063"/>
            <a:ext cx="4857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designer can use default text to simulate what text would look like. If it is not real text. A designer can use default text to simulate what text would look like. If it is not real text.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0053" y="63817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64753" y="258202"/>
            <a:ext cx="2043750" cy="337974"/>
            <a:chOff x="6627969" y="224548"/>
            <a:chExt cx="2364855" cy="450633"/>
          </a:xfrm>
        </p:grpSpPr>
        <p:sp>
          <p:nvSpPr>
            <p:cNvPr id="7" name="TextBox 19"/>
            <p:cNvSpPr txBox="1"/>
            <p:nvPr/>
          </p:nvSpPr>
          <p:spPr>
            <a:xfrm>
              <a:off x="6627969" y="224548"/>
              <a:ext cx="1155002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endPara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7467703" y="236937"/>
              <a:ext cx="1525121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您的公司名称</a:t>
              </a:r>
              <a:endParaRPr lang="zh-CN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21"/>
            <p:cNvSpPr txBox="1"/>
            <p:nvPr/>
          </p:nvSpPr>
          <p:spPr>
            <a:xfrm>
              <a:off x="7499344" y="428959"/>
              <a:ext cx="1410159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Your company name</a:t>
              </a:r>
              <a:endParaRPr lang="zh-CN" altLang="en-US" sz="6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2950" y="219077"/>
            <a:ext cx="3171739" cy="336449"/>
            <a:chOff x="742950" y="219077"/>
            <a:chExt cx="3171739" cy="336449"/>
          </a:xfrm>
        </p:grpSpPr>
        <p:sp>
          <p:nvSpPr>
            <p:cNvPr id="11" name="TextBox 22"/>
            <p:cNvSpPr txBox="1"/>
            <p:nvPr/>
          </p:nvSpPr>
          <p:spPr>
            <a:xfrm>
              <a:off x="742950" y="219077"/>
              <a:ext cx="1981200" cy="313055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打地鼠主页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>
              <a:off x="2051720" y="301618"/>
              <a:ext cx="1862969" cy="253908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Click to add a caption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75" y="954405"/>
            <a:ext cx="6942455" cy="3789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0053" y="63817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64753" y="258202"/>
            <a:ext cx="2043750" cy="337974"/>
            <a:chOff x="6627969" y="224548"/>
            <a:chExt cx="2364855" cy="450633"/>
          </a:xfrm>
        </p:grpSpPr>
        <p:sp>
          <p:nvSpPr>
            <p:cNvPr id="7" name="TextBox 19"/>
            <p:cNvSpPr txBox="1"/>
            <p:nvPr/>
          </p:nvSpPr>
          <p:spPr>
            <a:xfrm>
              <a:off x="6627969" y="224548"/>
              <a:ext cx="1155002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endPara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7467703" y="236937"/>
              <a:ext cx="1525121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您的公司名称</a:t>
              </a:r>
              <a:endParaRPr lang="zh-CN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21"/>
            <p:cNvSpPr txBox="1"/>
            <p:nvPr/>
          </p:nvSpPr>
          <p:spPr>
            <a:xfrm>
              <a:off x="7499344" y="428959"/>
              <a:ext cx="1410159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Your company name</a:t>
              </a:r>
              <a:endParaRPr lang="zh-CN" altLang="en-US" sz="6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2950" y="219077"/>
            <a:ext cx="3171739" cy="336449"/>
            <a:chOff x="742950" y="219077"/>
            <a:chExt cx="3171739" cy="336449"/>
          </a:xfrm>
        </p:grpSpPr>
        <p:sp>
          <p:nvSpPr>
            <p:cNvPr id="11" name="TextBox 22"/>
            <p:cNvSpPr txBox="1"/>
            <p:nvPr/>
          </p:nvSpPr>
          <p:spPr>
            <a:xfrm>
              <a:off x="742950" y="219077"/>
              <a:ext cx="1981200" cy="313055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游戏界面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>
              <a:off x="2051720" y="301618"/>
              <a:ext cx="1862969" cy="253908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Click to add a caption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" y="740410"/>
            <a:ext cx="7696835" cy="4201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616</Words>
  <Application>WPS 演示</Application>
  <PresentationFormat>全屏显示(16:9)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Roboto Light</vt:lpstr>
      <vt:lpstr>Segoe Print</vt:lpstr>
      <vt:lpstr>Open Sans</vt:lpstr>
      <vt:lpstr>Agency FB</vt:lpstr>
      <vt:lpstr>造字工房力黑（非商用）常规体</vt:lpstr>
      <vt:lpstr>Adobe 仿宋 Std R</vt:lpstr>
      <vt:lpstr>仿宋</vt:lpstr>
      <vt:lpstr>Arial Unicode MS</vt:lpstr>
      <vt:lpstr>Arial Black</vt:lpstr>
      <vt:lpstr>时尚中黑简体</vt:lpstr>
      <vt:lpstr>黑体</vt:lpstr>
      <vt:lpstr>Calibri</vt:lpstr>
      <vt:lpstr>NumberOnly</vt:lpstr>
      <vt:lpstr>Arial Unicode MS</vt:lpstr>
      <vt:lpstr>Calibri Light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商务演示</dc:title>
  <dc:creator>第一PPT</dc:creator>
  <cp:keywords>www.1ppt.com</cp:keywords>
  <cp:lastModifiedBy>admin</cp:lastModifiedBy>
  <cp:revision>11</cp:revision>
  <dcterms:created xsi:type="dcterms:W3CDTF">2017-03-16T08:47:00Z</dcterms:created>
  <dcterms:modified xsi:type="dcterms:W3CDTF">2019-08-01T05:49:49Z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