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3" r:id="rId6"/>
    <p:sldId id="270" r:id="rId7"/>
    <p:sldId id="291" r:id="rId8"/>
    <p:sldId id="303" r:id="rId9"/>
    <p:sldId id="293" r:id="rId10"/>
    <p:sldId id="309" r:id="rId11"/>
    <p:sldId id="308" r:id="rId12"/>
    <p:sldId id="310" r:id="rId13"/>
    <p:sldId id="311" r:id="rId14"/>
    <p:sldId id="294" r:id="rId15"/>
    <p:sldId id="312" r:id="rId16"/>
    <p:sldId id="302" r:id="rId17"/>
    <p:sldId id="301" r:id="rId18"/>
    <p:sldId id="298" r:id="rId19"/>
    <p:sldId id="313" r:id="rId20"/>
    <p:sldId id="315" r:id="rId21"/>
    <p:sldId id="287" r:id="rId22"/>
    <p:sldId id="316" r:id="rId23"/>
    <p:sldId id="288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7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1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1089212" y="1963271"/>
            <a:ext cx="8471647" cy="2474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b="1" cap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US" sz="4800" b="1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1597243"/>
            <a:ext cx="185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Item Category Selection Page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8217" y="6377354"/>
            <a:ext cx="27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Item Category </a:t>
            </a:r>
            <a:endParaRPr lang="en-US" dirty="0"/>
          </a:p>
        </p:txBody>
      </p:sp>
      <p:pic>
        <p:nvPicPr>
          <p:cNvPr id="8" name="Content Placeholder 7" descr="menu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06" y="2635624"/>
            <a:ext cx="5620871" cy="3339166"/>
          </a:xfrm>
        </p:spPr>
      </p:pic>
    </p:spTree>
    <p:extLst>
      <p:ext uri="{BB962C8B-B14F-4D97-AF65-F5344CB8AC3E}">
        <p14:creationId xmlns:p14="http://schemas.microsoft.com/office/powerpoint/2010/main" xmlns="" val="19593850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629508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Burger: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2690" y="6488668"/>
            <a:ext cx="23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Burger Item</a:t>
            </a:r>
            <a:endParaRPr lang="en-US" dirty="0"/>
          </a:p>
        </p:txBody>
      </p:sp>
      <p:pic>
        <p:nvPicPr>
          <p:cNvPr id="7" name="Content Placeholder 6" descr="burg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46" y="2160588"/>
            <a:ext cx="5661213" cy="3881437"/>
          </a:xfrm>
        </p:spPr>
      </p:pic>
    </p:spTree>
    <p:extLst>
      <p:ext uri="{BB962C8B-B14F-4D97-AF65-F5344CB8AC3E}">
        <p14:creationId xmlns:p14="http://schemas.microsoft.com/office/powerpoint/2010/main" xmlns="" val="417069082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3" y="1711570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Pizza: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9598" y="6377354"/>
            <a:ext cx="22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Pizza Item</a:t>
            </a:r>
            <a:endParaRPr lang="en-US" dirty="0"/>
          </a:p>
        </p:txBody>
      </p:sp>
      <p:pic>
        <p:nvPicPr>
          <p:cNvPr id="7" name="Content Placeholder 6" descr="pizz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88" y="2160588"/>
            <a:ext cx="5593977" cy="3881437"/>
          </a:xfrm>
        </p:spPr>
      </p:pic>
    </p:spTree>
    <p:extLst>
      <p:ext uri="{BB962C8B-B14F-4D97-AF65-F5344CB8AC3E}">
        <p14:creationId xmlns:p14="http://schemas.microsoft.com/office/powerpoint/2010/main" xmlns="" val="2042360511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677" y="1840523"/>
            <a:ext cx="14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Chicken: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4057" y="6318738"/>
            <a:ext cx="2602523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Chicken Item</a:t>
            </a:r>
            <a:endParaRPr lang="en-US" dirty="0"/>
          </a:p>
        </p:txBody>
      </p:sp>
      <p:pic>
        <p:nvPicPr>
          <p:cNvPr id="7" name="Content Placeholder 6" descr="chick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59" y="2160588"/>
            <a:ext cx="5015753" cy="3881437"/>
          </a:xfrm>
        </p:spPr>
      </p:pic>
    </p:spTree>
    <p:extLst>
      <p:ext uri="{BB962C8B-B14F-4D97-AF65-F5344CB8AC3E}">
        <p14:creationId xmlns:p14="http://schemas.microsoft.com/office/powerpoint/2010/main" xmlns="" val="3953298922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292" y="1617785"/>
            <a:ext cx="15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Drinks: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13382" y="6430053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Drinks Item</a:t>
            </a:r>
            <a:endParaRPr lang="en-US" dirty="0"/>
          </a:p>
        </p:txBody>
      </p:sp>
      <p:pic>
        <p:nvPicPr>
          <p:cNvPr id="7" name="Content Placeholder 6" descr="drink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494" y="2160588"/>
            <a:ext cx="5190565" cy="3881437"/>
          </a:xfrm>
        </p:spPr>
      </p:pic>
    </p:spTree>
    <p:extLst>
      <p:ext uri="{BB962C8B-B14F-4D97-AF65-F5344CB8AC3E}">
        <p14:creationId xmlns:p14="http://schemas.microsoft.com/office/powerpoint/2010/main" xmlns="" val="3468934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2840" y="1604137"/>
            <a:ext cx="191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Manager’s Page: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7168" y="6488668"/>
            <a:ext cx="28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Figure: Manager’s Page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jud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46" y="2160588"/>
            <a:ext cx="5069541" cy="3881437"/>
          </a:xfrm>
        </p:spPr>
      </p:pic>
    </p:spTree>
    <p:extLst>
      <p:ext uri="{BB962C8B-B14F-4D97-AF65-F5344CB8AC3E}">
        <p14:creationId xmlns:p14="http://schemas.microsoft.com/office/powerpoint/2010/main" xmlns="" val="3225143931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4" y="1582616"/>
            <a:ext cx="227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Special customer’s  Page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087" y="6488668"/>
            <a:ext cx="344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Figure: Special customer’s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Add s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29" y="2160588"/>
            <a:ext cx="6629399" cy="3881437"/>
          </a:xfrm>
        </p:spPr>
      </p:pic>
    </p:spTree>
    <p:extLst>
      <p:ext uri="{BB962C8B-B14F-4D97-AF65-F5344CB8AC3E}">
        <p14:creationId xmlns:p14="http://schemas.microsoft.com/office/powerpoint/2010/main" xmlns="" val="178973121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25" y="1579418"/>
            <a:ext cx="208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Bill and judge  Page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5742" y="6436426"/>
            <a:ext cx="32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Bill and judge  Page </a:t>
            </a:r>
            <a:endParaRPr lang="en-US" dirty="0"/>
          </a:p>
        </p:txBody>
      </p:sp>
      <p:pic>
        <p:nvPicPr>
          <p:cNvPr id="7" name="Content Placeholder 6" descr="bill 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06" y="2160588"/>
            <a:ext cx="6199825" cy="3881437"/>
          </a:xfrm>
        </p:spPr>
      </p:pic>
    </p:spTree>
    <p:extLst>
      <p:ext uri="{BB962C8B-B14F-4D97-AF65-F5344CB8AC3E}">
        <p14:creationId xmlns:p14="http://schemas.microsoft.com/office/powerpoint/2010/main" xmlns="" val="401162212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130" y="1567543"/>
            <a:ext cx="151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Making Bill page :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7501" y="6211669"/>
            <a:ext cx="29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Figure:  Making Bill page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reate bill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937" y="2160588"/>
            <a:ext cx="6788164" cy="3881437"/>
          </a:xfrm>
        </p:spPr>
      </p:pic>
    </p:spTree>
    <p:extLst>
      <p:ext uri="{BB962C8B-B14F-4D97-AF65-F5344CB8AC3E}">
        <p14:creationId xmlns:p14="http://schemas.microsoft.com/office/powerpoint/2010/main" xmlns="" val="1111192842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Continue…..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567543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Bill showing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6541" y="6412675"/>
            <a:ext cx="37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Figure: Bill showing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format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print pre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613" y="1842248"/>
            <a:ext cx="3724834" cy="4199778"/>
          </a:xfrm>
        </p:spPr>
      </p:pic>
    </p:spTree>
    <p:extLst>
      <p:ext uri="{BB962C8B-B14F-4D97-AF65-F5344CB8AC3E}">
        <p14:creationId xmlns:p14="http://schemas.microsoft.com/office/powerpoint/2010/main" xmlns="" val="14067774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3"/>
          <p:cNvSpPr>
            <a:spLocks noGrp="1"/>
          </p:cNvSpPr>
          <p:nvPr>
            <p:ph sz="half" idx="1"/>
          </p:nvPr>
        </p:nvSpPr>
        <p:spPr>
          <a:xfrm>
            <a:off x="796834" y="953589"/>
            <a:ext cx="5222965" cy="483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Maruf Ahmed Rahad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16172103253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Md.Yeasin Arafat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16172103249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Content Placeholder 4"/>
          <p:cNvSpPr>
            <a:spLocks noGrp="1"/>
          </p:cNvSpPr>
          <p:nvPr>
            <p:ph sz="half" idx="2"/>
          </p:nvPr>
        </p:nvSpPr>
        <p:spPr>
          <a:xfrm>
            <a:off x="5447211" y="953590"/>
            <a:ext cx="5219199" cy="4837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Suman Saha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(CSE)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and Technology (BUBT)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Mirpur, Dhaka.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Continue…..</a:t>
            </a:r>
            <a:endParaRPr lang="en-US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00" y="1923805"/>
            <a:ext cx="18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Judging page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8799" y="6310560"/>
            <a:ext cx="31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Figure:Judging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page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with data bill 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47" y="2464981"/>
            <a:ext cx="7538793" cy="3810532"/>
          </a:xfrm>
        </p:spPr>
      </p:pic>
    </p:spTree>
    <p:extLst>
      <p:ext uri="{BB962C8B-B14F-4D97-AF65-F5344CB8AC3E}">
        <p14:creationId xmlns:p14="http://schemas.microsoft.com/office/powerpoint/2010/main" xmlns="" val="14260308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141412" y="220337"/>
            <a:ext cx="9905998" cy="1277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1477108" y="1547446"/>
            <a:ext cx="8639907" cy="424375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install first on computer before using.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is not independent. So, it may not run on different operating systems like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Linux.</a:t>
            </a:r>
            <a:endParaRPr lang="en-GB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minor bugs exist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features, need to explore.</a:t>
            </a:r>
            <a:endParaRPr lang="en-GB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records filter options.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export in different formats like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exported reports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97276" y="337626"/>
            <a:ext cx="9905998" cy="125604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onclusion</a:t>
            </a:r>
            <a:endParaRPr lang="en-US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797169" y="1815738"/>
            <a:ext cx="9894278" cy="466712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97276" y="337626"/>
            <a:ext cx="9905998" cy="1256043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elphi-method-20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8" y="309282"/>
            <a:ext cx="10246657" cy="6051177"/>
          </a:xfrm>
        </p:spPr>
      </p:pic>
    </p:spTree>
    <p:extLst>
      <p:ext uri="{BB962C8B-B14F-4D97-AF65-F5344CB8AC3E}">
        <p14:creationId xmlns:p14="http://schemas.microsoft.com/office/powerpoint/2010/main" xmlns="" val="1321200749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07142" y="197202"/>
            <a:ext cx="9475786" cy="874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Georgia" pitchFamily="18" charset="0"/>
              </a:rPr>
              <a:t>Contents</a:t>
            </a:r>
            <a:endParaRPr lang="en-US" sz="44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333500" y="1397726"/>
            <a:ext cx="9193823" cy="4592766"/>
          </a:xfrm>
        </p:spPr>
        <p:txBody>
          <a:bodyPr>
            <a:normAutofit fontScale="95455"/>
          </a:bodyPr>
          <a:lstStyle/>
          <a:p>
            <a: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q"/>
            </a:pPr>
            <a:endParaRPr lang="en-US" sz="2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 and S/W Requirements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Project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Plans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77334" y="322729"/>
            <a:ext cx="8596668" cy="10219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96789"/>
            <a:ext cx="9999785" cy="544605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Amount of every item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Making bill calculation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Item  tracking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Item rate calculation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Make each item bill and total bill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Export bill as PDF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Judge item</a:t>
            </a: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Total selling amount date to date</a:t>
            </a:r>
          </a:p>
          <a:p>
            <a:pPr>
              <a:lnSpc>
                <a:spcPct val="17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Special member registration</a:t>
            </a:r>
          </a:p>
          <a:p>
            <a:pPr lvl="0">
              <a:lnSpc>
                <a:spcPct val="17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200000"/>
              </a:lnSpc>
            </a:pPr>
            <a:endParaRPr lang="en-US" sz="21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14300" y="287383"/>
            <a:ext cx="9748604" cy="12409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Motivations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562708" y="1430777"/>
            <a:ext cx="10140461" cy="4770731"/>
          </a:xfrm>
        </p:spPr>
        <p:txBody>
          <a:bodyPr numCol="1" spcCol="0">
            <a:normAutofit fontScale="94444"/>
          </a:bodyPr>
          <a:lstStyle/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The objectives of the project are follows: 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make a system that reduce the time to maintain a restaurant.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keep track of members records.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calculate item rate correctly.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keep special members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biodata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in electronic media.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keep track of total sales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H/W and S/W Requirements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1582615" y="1436914"/>
            <a:ext cx="7620000" cy="5034224"/>
          </a:xfrm>
        </p:spPr>
        <p:txBody>
          <a:bodyPr>
            <a:normAutofit fontScale="94722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lvl="0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14300" y="287383"/>
            <a:ext cx="9748604" cy="12409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Proposed System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562708" y="1430777"/>
            <a:ext cx="10140461" cy="4770731"/>
          </a:xfrm>
        </p:spPr>
        <p:txBody>
          <a:bodyPr>
            <a:normAutofit fontScale="94444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of 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data accuracy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manual data entry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efficiency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service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and interactive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7980" y="6264322"/>
            <a:ext cx="307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Use Case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613" y="1201000"/>
            <a:ext cx="26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Use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Case</a:t>
            </a:r>
          </a:p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Diagram:</a:t>
            </a:r>
            <a:endParaRPr lang="en-US" dirty="0"/>
          </a:p>
        </p:txBody>
      </p:sp>
      <p:pic>
        <p:nvPicPr>
          <p:cNvPr id="7" name="Content Placeholder 6" descr="er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29" y="1277471"/>
            <a:ext cx="8390965" cy="4975412"/>
          </a:xfrm>
        </p:spPr>
      </p:pic>
    </p:spTree>
    <p:extLst>
      <p:ext uri="{BB962C8B-B14F-4D97-AF65-F5344CB8AC3E}">
        <p14:creationId xmlns:p14="http://schemas.microsoft.com/office/powerpoint/2010/main" xmlns="" val="2829603189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8734108" cy="11756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Snapshots</a:t>
            </a:r>
            <a:endParaRPr lang="en-US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431" y="1641231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Welcome and Login: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5415" y="5732585"/>
            <a:ext cx="15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Login</a:t>
            </a:r>
            <a:endParaRPr lang="en-US" dirty="0"/>
          </a:p>
        </p:txBody>
      </p:sp>
      <p:pic>
        <p:nvPicPr>
          <p:cNvPr id="7" name="Content Placeholder 6" descr="welcome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65" y="2281611"/>
            <a:ext cx="5096436" cy="3881437"/>
          </a:xfrm>
        </p:spPr>
      </p:pic>
    </p:spTree>
    <p:extLst>
      <p:ext uri="{BB962C8B-B14F-4D97-AF65-F5344CB8AC3E}">
        <p14:creationId xmlns:p14="http://schemas.microsoft.com/office/powerpoint/2010/main" xmlns="" val="3873303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378</TotalTime>
  <Words>381</Words>
  <Application>Microsoft Office PowerPoint</Application>
  <PresentationFormat>Custom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Theme3</vt:lpstr>
      <vt:lpstr>Restaurant Management System</vt:lpstr>
      <vt:lpstr>Slide 2</vt:lpstr>
      <vt:lpstr>Contents</vt:lpstr>
      <vt:lpstr>Introduction</vt:lpstr>
      <vt:lpstr>Motivations</vt:lpstr>
      <vt:lpstr>H/W and S/W Requirements</vt:lpstr>
      <vt:lpstr>Proposed System</vt:lpstr>
      <vt:lpstr>System design</vt:lpstr>
      <vt:lpstr>Snapshots</vt:lpstr>
      <vt:lpstr>Continue…..</vt:lpstr>
      <vt:lpstr>Continue…..</vt:lpstr>
      <vt:lpstr>Continue…..</vt:lpstr>
      <vt:lpstr>Continue…..</vt:lpstr>
      <vt:lpstr>Continue…..</vt:lpstr>
      <vt:lpstr>Continue…..</vt:lpstr>
      <vt:lpstr>Continue…..</vt:lpstr>
      <vt:lpstr>Continue…..</vt:lpstr>
      <vt:lpstr>Continue…..</vt:lpstr>
      <vt:lpstr>Continue…..</vt:lpstr>
      <vt:lpstr>Continue…..</vt:lpstr>
      <vt:lpstr>Limitations  </vt:lpstr>
      <vt:lpstr>Future Plan</vt:lpstr>
      <vt:lpstr>Conclusion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User</dc:creator>
  <cp:lastModifiedBy>Windows User</cp:lastModifiedBy>
  <cp:revision>42</cp:revision>
  <dcterms:created xsi:type="dcterms:W3CDTF">2018-12-13T13:04:55Z</dcterms:created>
  <dcterms:modified xsi:type="dcterms:W3CDTF">2019-02-24T20:04:38Z</dcterms:modified>
</cp:coreProperties>
</file>