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0230-B7BC-4951-93F0-62FCF7CFC65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E6528E-8C7C-457B-969D-077BAC03B95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7028" y="2967335"/>
            <a:ext cx="436827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welcome to my 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Presentation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07440" cy="48669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7097" y="2967335"/>
            <a:ext cx="43065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MY daily life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700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Morning :I woke up early in the morning.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23" y="1907458"/>
            <a:ext cx="7403690" cy="356910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29958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Prayer Time :</a:t>
            </a:r>
            <a:r>
              <a:rPr lang="en-US" dirty="0">
                <a:latin typeface="Aptos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99355" y="835742"/>
            <a:ext cx="3244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do my prayer  early in the morning. Then go for a </a:t>
            </a:r>
            <a:r>
              <a:rPr lang="en-US" dirty="0" err="1"/>
              <a:t>work.then</a:t>
            </a:r>
            <a:r>
              <a:rPr lang="en-US" dirty="0"/>
              <a:t> I take my breakfast.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78572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29" y="3161532"/>
            <a:ext cx="1743075" cy="1660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88" y="2783297"/>
            <a:ext cx="2247900" cy="203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/>
              <a:t>Study : </a:t>
            </a:r>
            <a:r>
              <a:rPr lang="en-US" dirty="0">
                <a:latin typeface="Aptos Narrow" panose="020B0004020202020204" pitchFamily="34" charset="0"/>
              </a:rPr>
              <a:t>I study from 8 to 10 am in the morning.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38425"/>
            <a:ext cx="2895600" cy="15811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31" y="609600"/>
            <a:ext cx="8596668" cy="1320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School : At 11am I go to school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29" y="2457450"/>
            <a:ext cx="4483509" cy="19431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72353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Night : At 7 pm I do my prayer and goes to reading room. At 10pm I take my breakfast and goes to sleep.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2733674"/>
            <a:ext cx="3500284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17" y="2557462"/>
            <a:ext cx="2619375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41" y="4648199"/>
            <a:ext cx="2857500" cy="1600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357</Words>
  <Application>WPS Presentation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Aptos</vt:lpstr>
      <vt:lpstr>Segoe Print</vt:lpstr>
      <vt:lpstr>Courier New</vt:lpstr>
      <vt:lpstr>Aptos Narrow</vt:lpstr>
      <vt:lpstr>Trebuchet MS</vt:lpstr>
      <vt:lpstr>Microsoft YaHei</vt:lpstr>
      <vt:lpstr>Arial Unicode MS</vt:lpstr>
      <vt:lpstr>Calibri</vt:lpstr>
      <vt:lpstr>Facet</vt:lpstr>
      <vt:lpstr>PowerPoint 演示文稿</vt:lpstr>
      <vt:lpstr>PowerPoint 演示文稿</vt:lpstr>
      <vt:lpstr>Morning :I woke up early in the morning.</vt:lpstr>
      <vt:lpstr>Prayer Time : </vt:lpstr>
      <vt:lpstr>Study : I study from 8 to 10 am in the morning.</vt:lpstr>
      <vt:lpstr>School : At 11am I go to school </vt:lpstr>
      <vt:lpstr>Night : At 7 pm I do my prayer and goes to reading room. At 10pm I take my breakfast and goes to sleep.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mahadi hasan</dc:creator>
  <cp:lastModifiedBy>Md Ali Hasan</cp:lastModifiedBy>
  <cp:revision>7</cp:revision>
  <dcterms:created xsi:type="dcterms:W3CDTF">2024-06-07T10:52:00Z</dcterms:created>
  <dcterms:modified xsi:type="dcterms:W3CDTF">2024-12-03T17:36:53Z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D0B05D94F47443BAA97C6D5730E2B600_13</vt:lpwstr>
  </property>
  <property fmtid="{D5CDD505-2E9C-101B-9397-08002B2CF9AE}" pid="3" name="KSOProductBuildVer">
    <vt:lpwstr>1033-12.2.0.18911</vt:lpwstr>
  </property>
</Properties>
</file>