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6" r:id="rId3"/>
    <p:sldId id="356" r:id="rId4"/>
    <p:sldId id="357" r:id="rId5"/>
    <p:sldId id="358" r:id="rId6"/>
    <p:sldId id="361" r:id="rId7"/>
    <p:sldId id="359" r:id="rId8"/>
    <p:sldId id="360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74" d="100"/>
          <a:sy n="74" d="100"/>
        </p:scale>
        <p:origin x="12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 smtClean="0">
                <a:latin typeface="Comic Sans MS" panose="030F0702030302020204" pitchFamily="66" charset="0"/>
              </a:rPr>
              <a:t>Function</a:t>
            </a:r>
            <a:endParaRPr lang="en-US" sz="6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int z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914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57200" y="3505200"/>
            <a:ext cx="1981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2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int z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914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33600" y="3810000"/>
            <a:ext cx="137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int z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91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Sum memory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914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81000" y="2286000"/>
            <a:ext cx="3276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7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int z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3657600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762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Sum memory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914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600200" y="2286000"/>
            <a:ext cx="1905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430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1242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5146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328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int z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143000"/>
            <a:ext cx="4572000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05400" y="12192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762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Sum memory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8382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2590800"/>
            <a:ext cx="2438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430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908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812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148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429000" y="12954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2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int z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143000"/>
            <a:ext cx="4419600" cy="762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181600" y="12192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7620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Sum memory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762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990600" y="2895600"/>
            <a:ext cx="1905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1430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334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5908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812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114800" y="12954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429000" y="1295400"/>
            <a:ext cx="5334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352800" y="2895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6575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int z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57800" y="1219200"/>
            <a:ext cx="36576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762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133600" y="3810000"/>
            <a:ext cx="1676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2400" y="3733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0" y="1447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486400" y="1447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682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int z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57800" y="1219200"/>
            <a:ext cx="36576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762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990600" y="3810000"/>
            <a:ext cx="2819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962400" y="3733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0" y="1447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486400" y="1447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62764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int z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57800" y="1219200"/>
            <a:ext cx="36576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762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4191000"/>
            <a:ext cx="2819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0" y="1447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486400" y="1447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3142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int z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57800" y="1219200"/>
            <a:ext cx="3657600" cy="91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7620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990600" y="4419600"/>
            <a:ext cx="28194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096000" y="1447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5486400" y="14478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8412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657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   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statements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>
                <a:solidFill>
                  <a:srgbClr val="FF0000"/>
                </a:solidFill>
              </a:rPr>
              <a:t>name</a:t>
            </a:r>
            <a:r>
              <a:rPr lang="en-US" sz="2800" dirty="0"/>
              <a:t>: what you call the </a:t>
            </a:r>
            <a:r>
              <a:rPr lang="en-US" sz="2800" dirty="0" smtClean="0"/>
              <a:t>function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parameters</a:t>
            </a:r>
            <a:r>
              <a:rPr lang="en-US" sz="2800" dirty="0"/>
              <a:t>: information passed into </a:t>
            </a:r>
            <a:r>
              <a:rPr lang="en-US" sz="2800" dirty="0" smtClean="0"/>
              <a:t>function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US" sz="2800" dirty="0" smtClean="0"/>
              <a:t>: information </a:t>
            </a:r>
            <a:r>
              <a:rPr lang="en-US" sz="2800" dirty="0"/>
              <a:t>given back from the function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print(“%d”, a + b)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914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35052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print(“%d”, a + b)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914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3429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91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Sum memory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79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print(“%d”, a + b)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914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600200" y="2286000"/>
            <a:ext cx="1905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295400"/>
            <a:ext cx="3657600" cy="68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91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Sum memory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43000" y="1371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1371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24200" y="1371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4600" y="1371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411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print(“%d”, a + b)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914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990600" y="2590800"/>
            <a:ext cx="2590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1295400"/>
            <a:ext cx="3657600" cy="685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9144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Sum memory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143000" y="1371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33400" y="1371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124200" y="1371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14600" y="1371600"/>
            <a:ext cx="457200" cy="457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3402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print(“%d”, a + b)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914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35052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3657600" cy="32766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print(“%d”, a + b)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sum(5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0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953000" y="2514600"/>
            <a:ext cx="3657600" cy="3276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Terminal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20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9</a:t>
            </a: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24400" y="1371600"/>
            <a:ext cx="3657600" cy="533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9144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memory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066800" y="3886200"/>
            <a:ext cx="1600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6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096000" cy="51054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</a:t>
            </a: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);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sum(5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4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sum(int 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print(“%d”, a + b)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143000"/>
            <a:ext cx="4191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2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096000" cy="51054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sum(int, int);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sum(5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4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sum(int 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print(“%d”, a + b)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143000"/>
            <a:ext cx="4191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2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6096000" cy="51054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double average(int a[], int n)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int 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int x[5] = {1, 2, 3, 4, 5};</a:t>
            </a:r>
            <a:endParaRPr lang="en-US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average(x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N</a:t>
            </a: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);   </a:t>
            </a:r>
            <a:endParaRPr lang="en-US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arrays to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1143000"/>
            <a:ext cx="2667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800" y="3429000"/>
            <a:ext cx="2667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96200" cy="51054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double average(int a</a:t>
            </a: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[][5],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int </a:t>
            </a: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r, int c) 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int 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int x[2][5] = {1, 2, 3, 4, 5, 			6, 0, 1, , 4, 6};</a:t>
            </a:r>
            <a:endParaRPr lang="en-US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 average(x</a:t>
            </a:r>
            <a:r>
              <a:rPr lang="en-US" altLang="en-US" sz="240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en-US" sz="2400" smtClean="0">
                <a:latin typeface="Consolas" panose="020B0609020204030204" pitchFamily="49" charset="0"/>
                <a:cs typeface="Times New Roman" panose="02020603050405020304" pitchFamily="18" charset="0"/>
              </a:rPr>
              <a:t>2, 5);   </a:t>
            </a:r>
            <a:endParaRPr lang="en-US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Passing arrays to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1143000"/>
            <a:ext cx="2667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3733800"/>
            <a:ext cx="2667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int 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z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z =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8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42672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143000"/>
            <a:ext cx="50292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638800" y="16764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Function </a:t>
            </a:r>
            <a:r>
              <a:rPr lang="en-US" sz="2800" dirty="0" smtClean="0">
                <a:solidFill>
                  <a:srgbClr val="00B0F0"/>
                </a:solidFill>
              </a:rPr>
              <a:t>Definition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41910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Function </a:t>
            </a:r>
            <a:r>
              <a:rPr lang="en-US" sz="2800" dirty="0" smtClean="0">
                <a:solidFill>
                  <a:srgbClr val="00B0F0"/>
                </a:solidFill>
              </a:rPr>
              <a:t>Call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0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int 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z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z =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8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12954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762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Name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int 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z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z =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8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295400"/>
            <a:ext cx="2743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42672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62200" y="3733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Inputs given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7400" y="762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Inputs expected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9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int 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z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z =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8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1295400"/>
            <a:ext cx="2743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4267200"/>
            <a:ext cx="1219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4600" y="37338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argument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38400" y="762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parameters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7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int 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z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z =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8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1676400"/>
            <a:ext cx="3352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2600" y="18288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Body of a function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5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int 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z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z =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8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2133600"/>
            <a:ext cx="23622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4267200"/>
            <a:ext cx="762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267200" y="21336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Ends the function and returns back a value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114800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This call evaluates to the value returned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8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029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sum(int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a, int b)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sum = a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+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b;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sum;</a:t>
            </a: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int main() {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int z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z =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sum(5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, 4); </a:t>
            </a:r>
            <a:endParaRPr lang="en-US" altLang="en-US" sz="2800" dirty="0" smtClean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smtClean="0">
                <a:latin typeface="Consolas" panose="020B0609020204030204" pitchFamily="49" charset="0"/>
                <a:cs typeface="Times New Roman" panose="02020603050405020304" pitchFamily="18" charset="0"/>
              </a:rPr>
              <a:t>   printf("%d", </a:t>
            </a: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z);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    return 0;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352800"/>
            <a:ext cx="4648200" cy="266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38100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A function also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1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1375</Words>
  <Application>Microsoft Office PowerPoint</Application>
  <PresentationFormat>On-screen Show (4:3)</PresentationFormat>
  <Paragraphs>372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Comic Sans MS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195</cp:revision>
  <dcterms:created xsi:type="dcterms:W3CDTF">2006-08-16T00:00:00Z</dcterms:created>
  <dcterms:modified xsi:type="dcterms:W3CDTF">2020-09-12T04:27:34Z</dcterms:modified>
</cp:coreProperties>
</file>