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6" r:id="rId3"/>
    <p:sldId id="295" r:id="rId4"/>
    <p:sldId id="299" r:id="rId5"/>
    <p:sldId id="302" r:id="rId6"/>
    <p:sldId id="303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30" r:id="rId29"/>
    <p:sldId id="326" r:id="rId30"/>
    <p:sldId id="327" r:id="rId31"/>
    <p:sldId id="328" r:id="rId32"/>
    <p:sldId id="329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12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smtClean="0">
                <a:latin typeface="Comic Sans MS" panose="030F0702030302020204" pitchFamily="66" charset="0"/>
              </a:rPr>
              <a:t>Loops</a:t>
            </a:r>
            <a:endParaRPr 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1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06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6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352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w</a:t>
            </a:r>
            <a:r>
              <a:rPr lang="en-US" sz="4400" dirty="0" smtClean="0">
                <a:latin typeface="Comic Sans MS" pitchFamily="66" charset="0"/>
              </a:rPr>
              <a:t>hile(expression){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statements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}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4</a:t>
            </a:r>
          </a:p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20574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4</a:t>
            </a:r>
          </a:p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6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2514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7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4</a:t>
            </a:r>
          </a:p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6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971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62400"/>
            <a:ext cx="822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3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4</a:t>
            </a:r>
          </a:p>
          <a:p>
            <a:r>
              <a:rPr lang="en-US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6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3505200"/>
            <a:ext cx="533400" cy="381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80010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Find the summation of the first n terms of the following series:</a:t>
            </a:r>
          </a:p>
          <a:p>
            <a:pPr algn="ctr">
              <a:buNone/>
            </a:pPr>
            <a:r>
              <a:rPr lang="en-US" sz="2800" dirty="0" smtClean="0">
                <a:latin typeface="Comic Sans MS" pitchFamily="66" charset="0"/>
              </a:rPr>
              <a:t>1 + 3 + 5 + ….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0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0574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Total number of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16764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0574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number of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20574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5146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summation of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2362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0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7620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7620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9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int counter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4400" dirty="0">
                <a:latin typeface="Comic Sans MS" pitchFamily="66" charset="0"/>
              </a:rPr>
              <a:t> 1;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while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counter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4400" dirty="0" smtClean="0">
                <a:latin typeface="Comic Sans MS" pitchFamily="66" charset="0"/>
              </a:rPr>
              <a:t> 10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printf(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>
                <a:latin typeface="Comic Sans MS" pitchFamily="66" charset="0"/>
              </a:rPr>
              <a:t>counter </a:t>
            </a:r>
            <a:r>
              <a:rPr lang="en-US" sz="4400" dirty="0" smtClean="0">
                <a:latin typeface="Comic Sans MS" pitchFamily="66" charset="0"/>
              </a:rPr>
              <a:t>);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counter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++</a:t>
            </a:r>
            <a:r>
              <a:rPr lang="en-US" sz="4400" dirty="0" smtClean="0">
                <a:latin typeface="Comic Sans MS" pitchFamily="66" charset="0"/>
              </a:rPr>
              <a:t>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  <a:endParaRPr lang="en-US" sz="44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28956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current 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2743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0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8800" y="4191000"/>
            <a:ext cx="3048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Why term is initialized to 1?</a:t>
            </a:r>
          </a:p>
          <a:p>
            <a:r>
              <a:rPr lang="en-U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First term of the series is 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3124200"/>
            <a:ext cx="2514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0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5052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40386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 upto 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1+ 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8862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35814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Update the next term which is 3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41910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35814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Update the control variable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3124200"/>
            <a:ext cx="2667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7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5052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40386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 upto 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1 + 3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3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8862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35814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Update the next term which is 5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1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4191000"/>
            <a:ext cx="1752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3581400"/>
            <a:ext cx="2971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Update the control variable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6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3124200"/>
            <a:ext cx="2590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25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352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i</a:t>
            </a:r>
            <a:r>
              <a:rPr lang="en-US" sz="4400" dirty="0" smtClean="0">
                <a:latin typeface="Comic Sans MS" pitchFamily="66" charset="0"/>
              </a:rPr>
              <a:t>nt counter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4400" dirty="0">
                <a:latin typeface="Comic Sans MS" pitchFamily="66" charset="0"/>
              </a:rPr>
              <a:t> 1; </a:t>
            </a:r>
            <a:br>
              <a:rPr lang="en-US" sz="4400" dirty="0">
                <a:latin typeface="Comic Sans MS" pitchFamily="66" charset="0"/>
              </a:rPr>
            </a:br>
            <a:endParaRPr lang="en-US" sz="4400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4400" dirty="0" smtClean="0">
                <a:latin typeface="Comic Sans MS" pitchFamily="66" charset="0"/>
              </a:rPr>
              <a:t>initialization of control variable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series(1)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while(counter &lt;= 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6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4953000"/>
            <a:ext cx="25908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1828800"/>
            <a:ext cx="609600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25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18288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0" y="2362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362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term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0" y="838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8382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8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series(2)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80010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Find the summation of the following series till the sum is less than 150:</a:t>
            </a:r>
          </a:p>
          <a:p>
            <a:pPr algn="ctr">
              <a:buNone/>
            </a:pPr>
            <a:r>
              <a:rPr lang="en-US" sz="2800" dirty="0" smtClean="0">
                <a:latin typeface="Comic Sans MS" pitchFamily="66" charset="0"/>
              </a:rPr>
              <a:t>1 + 3 + 5 + ….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series(2)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</a:t>
            </a:r>
            <a:r>
              <a:rPr lang="en-US" sz="2000" dirty="0" smtClean="0">
                <a:latin typeface="Comic Sans MS" pitchFamily="66" charset="0"/>
              </a:rPr>
              <a:t>while(sum &lt; </a:t>
            </a:r>
            <a:r>
              <a:rPr lang="en-US" sz="2000" dirty="0">
                <a:latin typeface="Comic Sans MS" pitchFamily="66" charset="0"/>
              </a:rPr>
              <a:t>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term;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5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0574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Maximum sum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3124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series(3)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80010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Find the summation of the following series till the sum is less than 150:</a:t>
            </a:r>
          </a:p>
          <a:p>
            <a:pPr algn="ctr">
              <a:buNone/>
            </a:pPr>
            <a:r>
              <a:rPr lang="en-US" sz="2800" dirty="0" smtClean="0">
                <a:latin typeface="Comic Sans MS" pitchFamily="66" charset="0"/>
              </a:rPr>
              <a:t>1 - 3 + 5 - ….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series(3)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56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</a:t>
            </a:r>
            <a:r>
              <a:rPr lang="en-US" sz="20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int sign = 1;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</a:t>
            </a:r>
            <a:r>
              <a:rPr lang="en-US" sz="2000" dirty="0" smtClean="0">
                <a:latin typeface="Comic Sans MS" pitchFamily="66" charset="0"/>
              </a:rPr>
              <a:t>while(sum &lt; </a:t>
            </a:r>
            <a:r>
              <a:rPr lang="en-US" sz="2000" dirty="0">
                <a:latin typeface="Comic Sans MS" pitchFamily="66" charset="0"/>
              </a:rPr>
              <a:t>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</a:t>
            </a:r>
            <a:r>
              <a:rPr lang="en-US" sz="2000" dirty="0" smtClean="0">
                <a:latin typeface="Comic Sans MS" pitchFamily="66" charset="0"/>
              </a:rPr>
              <a:t>term * sign;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</a:t>
            </a:r>
            <a:r>
              <a:rPr lang="en-US" sz="2000" dirty="0" smtClean="0">
                <a:latin typeface="Comic Sans MS" pitchFamily="66" charset="0"/>
              </a:rPr>
              <a:t>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 sign= sign * -1;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71800"/>
            <a:ext cx="33528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Why is sign initialized to 1?</a:t>
            </a:r>
          </a:p>
          <a:p>
            <a:r>
              <a:rPr lang="en-U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 First term is positive 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3124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1295400"/>
            <a:ext cx="838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sign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905000"/>
            <a:ext cx="3352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the signs of the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90600" y="3810000"/>
            <a:ext cx="2819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series(3)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80010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Find the summation of the following series till the sum is less than 150:</a:t>
            </a:r>
          </a:p>
          <a:p>
            <a:pPr algn="ctr">
              <a:buNone/>
            </a:pPr>
            <a:r>
              <a:rPr lang="en-US" sz="2800" dirty="0" smtClean="0">
                <a:latin typeface="Comic Sans MS" pitchFamily="66" charset="0"/>
              </a:rPr>
              <a:t>1</a:t>
            </a:r>
            <a:r>
              <a:rPr lang="en-US" sz="2800" baseline="30000" dirty="0" smtClean="0">
                <a:latin typeface="Comic Sans MS" pitchFamily="66" charset="0"/>
              </a:rPr>
              <a:t>2</a:t>
            </a:r>
            <a:r>
              <a:rPr lang="en-US" sz="2800" dirty="0" smtClean="0">
                <a:latin typeface="Comic Sans MS" pitchFamily="66" charset="0"/>
              </a:rPr>
              <a:t> - 3</a:t>
            </a:r>
            <a:r>
              <a:rPr lang="en-US" sz="2800" baseline="30000" dirty="0" smtClean="0">
                <a:latin typeface="Comic Sans MS" pitchFamily="66" charset="0"/>
              </a:rPr>
              <a:t>2</a:t>
            </a:r>
            <a:r>
              <a:rPr lang="en-US" sz="2800" dirty="0" smtClean="0">
                <a:latin typeface="Comic Sans MS" pitchFamily="66" charset="0"/>
              </a:rPr>
              <a:t> + 5</a:t>
            </a:r>
            <a:r>
              <a:rPr lang="en-US" sz="2800" baseline="30000" dirty="0" smtClean="0">
                <a:latin typeface="Comic Sans MS" pitchFamily="66" charset="0"/>
              </a:rPr>
              <a:t>2</a:t>
            </a:r>
            <a:r>
              <a:rPr lang="en-US" sz="2800" dirty="0" smtClean="0">
                <a:latin typeface="Comic Sans MS" pitchFamily="66" charset="0"/>
              </a:rPr>
              <a:t> - ….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9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Summation of series(3)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56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</a:t>
            </a:r>
            <a:r>
              <a:rPr lang="en-US" sz="2000" dirty="0" smtClean="0">
                <a:latin typeface="Comic Sans MS" pitchFamily="66" charset="0"/>
              </a:rPr>
              <a:t>(){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n;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scanf("%d", &amp;n</a:t>
            </a:r>
            <a:r>
              <a:rPr lang="en-US" sz="2000" dirty="0" smtClean="0">
                <a:latin typeface="Comic Sans MS" pitchFamily="66" charset="0"/>
              </a:rPr>
              <a:t>);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counter = 1;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</a:t>
            </a:r>
            <a:r>
              <a:rPr lang="en-US" sz="2000" dirty="0">
                <a:latin typeface="Comic Sans MS" pitchFamily="66" charset="0"/>
              </a:rPr>
              <a:t>sum =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term = 1</a:t>
            </a:r>
            <a:r>
              <a:rPr lang="en-US" sz="20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int sign = 1;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int power = 2;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</a:t>
            </a:r>
            <a:r>
              <a:rPr lang="en-US" sz="2000" dirty="0" smtClean="0">
                <a:latin typeface="Comic Sans MS" pitchFamily="66" charset="0"/>
              </a:rPr>
              <a:t>while(sum &lt; </a:t>
            </a:r>
            <a:r>
              <a:rPr lang="en-US" sz="2000" dirty="0">
                <a:latin typeface="Comic Sans MS" pitchFamily="66" charset="0"/>
              </a:rPr>
              <a:t>n){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sum += </a:t>
            </a:r>
            <a:r>
              <a:rPr lang="en-US" sz="2000" dirty="0" smtClean="0">
                <a:latin typeface="Comic Sans MS" pitchFamily="66" charset="0"/>
              </a:rPr>
              <a:t>pow(term, power) * sign;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term += 2;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counter</a:t>
            </a:r>
            <a:r>
              <a:rPr lang="en-US" sz="2000" dirty="0" smtClean="0">
                <a:latin typeface="Comic Sans MS" pitchFamily="66" charset="0"/>
              </a:rPr>
              <a:t>++;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    sign= sign * -1;</a:t>
            </a: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printf("%d\n", sum);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12954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3505200"/>
            <a:ext cx="2286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48400" y="1295400"/>
            <a:ext cx="990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power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905000"/>
            <a:ext cx="3352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Keeps track of the power of the terms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66800" y="4191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904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for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2800" dirty="0">
                <a:latin typeface="Comic Sans MS" pitchFamily="66" charset="0"/>
              </a:rPr>
              <a:t>counter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en-US" sz="2800" dirty="0">
                <a:latin typeface="Comic Sans MS" pitchFamily="66" charset="0"/>
              </a:rPr>
              <a:t> 1 </a:t>
            </a:r>
            <a:r>
              <a:rPr lang="en-US" sz="2800" dirty="0" smtClean="0">
                <a:latin typeface="Comic Sans MS" pitchFamily="66" charset="0"/>
              </a:rPr>
              <a:t>; counter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2800" dirty="0" smtClean="0">
                <a:latin typeface="Comic Sans MS" pitchFamily="66" charset="0"/>
              </a:rPr>
              <a:t> 10; counter++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28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printf(</a:t>
            </a:r>
            <a:r>
              <a:rPr lang="en-US" sz="28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2800" dirty="0" smtClean="0">
                <a:latin typeface="Comic Sans MS" pitchFamily="66" charset="0"/>
              </a:rPr>
              <a:t>, </a:t>
            </a:r>
            <a:r>
              <a:rPr lang="en-US" sz="2800" dirty="0">
                <a:latin typeface="Comic Sans MS" pitchFamily="66" charset="0"/>
              </a:rPr>
              <a:t>counter </a:t>
            </a:r>
            <a:r>
              <a:rPr lang="en-US" sz="2800" dirty="0" smtClean="0">
                <a:latin typeface="Comic Sans MS" pitchFamily="66" charset="0"/>
              </a:rPr>
              <a:t>); 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88620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initialization of control </a:t>
            </a:r>
            <a:r>
              <a:rPr lang="en-US" dirty="0" smtClean="0">
                <a:latin typeface="Comic Sans MS" pitchFamily="66" charset="0"/>
              </a:rPr>
              <a:t>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0566" y="3886199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Iteration condition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400" y="3869630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Control variable update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4500" y="2057400"/>
            <a:ext cx="342900" cy="181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62400" y="2057400"/>
            <a:ext cx="342900" cy="181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611155" y="2133901"/>
            <a:ext cx="970745" cy="173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itchFamily="66" charset="0"/>
              </a:rPr>
              <a:t>f</a:t>
            </a:r>
            <a:r>
              <a:rPr lang="en-US" sz="4000" dirty="0" smtClean="0">
                <a:latin typeface="Comic Sans MS" pitchFamily="66" charset="0"/>
              </a:rPr>
              <a:t>or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while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sz="4400" dirty="0">
                <a:latin typeface="Comic Sans MS" pitchFamily="66" charset="0"/>
              </a:rPr>
              <a:t>counter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&lt;=</a:t>
            </a:r>
            <a:r>
              <a:rPr lang="en-US" sz="4400" dirty="0" smtClean="0">
                <a:latin typeface="Comic Sans MS" pitchFamily="66" charset="0"/>
              </a:rPr>
              <a:t> 10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4400" dirty="0">
              <a:solidFill>
                <a:srgbClr val="00B0F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4400" dirty="0" smtClean="0">
                <a:latin typeface="Comic Sans MS" pitchFamily="66" charset="0"/>
              </a:rPr>
              <a:t>Iteration condition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while (</a:t>
            </a:r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counter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 &lt;= 10) {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counter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++</a:t>
            </a:r>
            <a:r>
              <a:rPr lang="en-US" sz="4400" dirty="0" smtClean="0">
                <a:latin typeface="Comic Sans MS" pitchFamily="66" charset="0"/>
              </a:rPr>
              <a:t>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Increment/decrement by which control variable is modified each time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int counter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= 1; 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while (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counter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&lt;= 10) {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    printf(</a:t>
            </a:r>
            <a:r>
              <a:rPr lang="en-US" sz="4400" dirty="0" smtClean="0">
                <a:solidFill>
                  <a:srgbClr val="00B0F0"/>
                </a:solidFill>
                <a:latin typeface="Comic Sans MS" pitchFamily="66" charset="0"/>
              </a:rPr>
              <a:t>“%d“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>
                <a:latin typeface="Comic Sans MS" pitchFamily="66" charset="0"/>
              </a:rPr>
              <a:t>counter </a:t>
            </a:r>
            <a:r>
              <a:rPr lang="en-US" sz="4400" dirty="0" smtClean="0">
                <a:latin typeface="Comic Sans MS" pitchFamily="66" charset="0"/>
              </a:rPr>
              <a:t>); </a:t>
            </a:r>
            <a:endParaRPr lang="en-US" sz="4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   counter ++; 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}</a:t>
            </a:r>
          </a:p>
          <a:p>
            <a:pPr algn="ctr">
              <a:buNone/>
            </a:pPr>
            <a:endParaRPr lang="en-US" sz="4000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4000" dirty="0" smtClean="0">
                <a:latin typeface="Comic Sans MS" pitchFamily="66" charset="0"/>
              </a:rPr>
              <a:t>Body of the Loop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10) 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9906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while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14400"/>
            <a:ext cx="4724400" cy="2743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counter = 1;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while (counter &lt;= </a:t>
            </a:r>
            <a:r>
              <a:rPr lang="en-US" sz="2800" dirty="0" smtClean="0">
                <a:latin typeface="Comic Sans MS" pitchFamily="66" charset="0"/>
              </a:rPr>
              <a:t>5) </a:t>
            </a:r>
            <a:r>
              <a:rPr lang="en-US" sz="2800" dirty="0">
                <a:latin typeface="Comic Sans MS" pitchFamily="66" charset="0"/>
              </a:rPr>
              <a:t>{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printf(“%</a:t>
            </a:r>
            <a:r>
              <a:rPr lang="en-US" sz="2800" dirty="0" smtClean="0">
                <a:latin typeface="Comic Sans MS" pitchFamily="66" charset="0"/>
              </a:rPr>
              <a:t>d\n“, </a:t>
            </a:r>
            <a:r>
              <a:rPr lang="en-US" sz="2800" dirty="0">
                <a:latin typeface="Comic Sans MS" pitchFamily="66" charset="0"/>
              </a:rPr>
              <a:t>counter );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counter ++; 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12192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524000"/>
            <a:ext cx="3962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1295400"/>
            <a:ext cx="1371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counter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2122</Words>
  <Application>Microsoft Office PowerPoint</Application>
  <PresentationFormat>On-screen Show (4:3)</PresentationFormat>
  <Paragraphs>613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Comic Sans MS</vt:lpstr>
      <vt:lpstr>Wingdings</vt:lpstr>
      <vt:lpstr>Office Theme</vt:lpstr>
      <vt:lpstr>PowerPoint Presentation</vt:lpstr>
      <vt:lpstr>PowerPoint Presentation</vt:lpstr>
      <vt:lpstr>while statements</vt:lpstr>
      <vt:lpstr>while statements</vt:lpstr>
      <vt:lpstr>PowerPoint Presentation</vt:lpstr>
      <vt:lpstr>PowerPoint Presentation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while statements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series(1)</vt:lpstr>
      <vt:lpstr>Summation of series(2)</vt:lpstr>
      <vt:lpstr>Summation of series(2)</vt:lpstr>
      <vt:lpstr>Summation of series(3)</vt:lpstr>
      <vt:lpstr>Summation of series(3)</vt:lpstr>
      <vt:lpstr>Summation of series(3)</vt:lpstr>
      <vt:lpstr>Summation of series(3)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157</cp:revision>
  <dcterms:created xsi:type="dcterms:W3CDTF">2006-08-16T00:00:00Z</dcterms:created>
  <dcterms:modified xsi:type="dcterms:W3CDTF">2020-07-19T06:29:17Z</dcterms:modified>
</cp:coreProperties>
</file>