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Comic Sans MS" panose="030F0702030302020204" pitchFamily="66" charset="0"/>
              </a:rPr>
              <a:t>Arrays</a:t>
            </a:r>
            <a:endParaRPr 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9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Data structure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containing a number of values of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same data type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</a:t>
            </a:r>
            <a:r>
              <a:rPr lang="en-US" dirty="0" smtClean="0">
                <a:latin typeface="Comic Sans MS" pitchFamily="66" charset="0"/>
              </a:rPr>
              <a:t>Arrays (1d)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a[10];</a:t>
            </a:r>
          </a:p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Array a has 10 elements of int data type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82882"/>
              </p:ext>
            </p:extLst>
          </p:nvPr>
        </p:nvGraphicFramePr>
        <p:xfrm>
          <a:off x="1371600" y="38100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770597"/>
            <a:ext cx="60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a[10];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46641"/>
              </p:ext>
            </p:extLst>
          </p:nvPr>
        </p:nvGraphicFramePr>
        <p:xfrm>
          <a:off x="3505200" y="1828800"/>
          <a:ext cx="45720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 Indexing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Accessing a particular element of an array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63622"/>
              </p:ext>
            </p:extLst>
          </p:nvPr>
        </p:nvGraphicFramePr>
        <p:xfrm>
          <a:off x="4038600" y="2743200"/>
          <a:ext cx="45720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667000" y="3048000"/>
            <a:ext cx="441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85455" y="2514600"/>
            <a:ext cx="120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a[3]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 Indexing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Accessing a particular element of an array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71672"/>
              </p:ext>
            </p:extLst>
          </p:nvPr>
        </p:nvGraphicFramePr>
        <p:xfrm>
          <a:off x="1371600" y="2630203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590800"/>
            <a:ext cx="60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endParaRPr lang="en-US" sz="3600" dirty="0">
              <a:latin typeface="Comic Sans MS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0822"/>
              </p:ext>
            </p:extLst>
          </p:nvPr>
        </p:nvGraphicFramePr>
        <p:xfrm>
          <a:off x="1371600" y="3429000"/>
          <a:ext cx="66294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a[0]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a[1]</a:t>
                      </a:r>
                      <a:endParaRPr lang="en-US" sz="20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a[2]</a:t>
                      </a:r>
                      <a:endParaRPr lang="en-US" sz="20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a[3]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a[4]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a[5]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a[6]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a[7]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a[8]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a[9]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</a:t>
            </a:r>
            <a:r>
              <a:rPr lang="en-US" dirty="0" smtClean="0">
                <a:latin typeface="Comic Sans MS" pitchFamily="66" charset="0"/>
              </a:rPr>
              <a:t>Arrays (2d)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</a:t>
            </a:r>
            <a:r>
              <a:rPr lang="en-US" dirty="0" smtClean="0">
                <a:latin typeface="Comic Sans MS" pitchFamily="66" charset="0"/>
              </a:rPr>
              <a:t>a[5][</a:t>
            </a:r>
            <a:r>
              <a:rPr lang="en-US" dirty="0" smtClean="0">
                <a:latin typeface="Comic Sans MS" pitchFamily="66" charset="0"/>
              </a:rPr>
              <a:t>10];</a:t>
            </a:r>
          </a:p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Array a has </a:t>
            </a:r>
            <a:r>
              <a:rPr lang="en-US" dirty="0" smtClean="0">
                <a:latin typeface="Comic Sans MS" pitchFamily="66" charset="0"/>
              </a:rPr>
              <a:t>5 rows and each row has 10 elements </a:t>
            </a:r>
            <a:r>
              <a:rPr lang="en-US" dirty="0" smtClean="0">
                <a:latin typeface="Comic Sans MS" pitchFamily="66" charset="0"/>
              </a:rPr>
              <a:t>of int data type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3056"/>
              </p:ext>
            </p:extLst>
          </p:nvPr>
        </p:nvGraphicFramePr>
        <p:xfrm>
          <a:off x="1295400" y="32766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495800"/>
            <a:ext cx="60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endParaRPr lang="en-US" sz="3600" dirty="0">
              <a:latin typeface="Comic Sans MS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17550"/>
              </p:ext>
            </p:extLst>
          </p:nvPr>
        </p:nvGraphicFramePr>
        <p:xfrm>
          <a:off x="1295400" y="38862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95912"/>
              </p:ext>
            </p:extLst>
          </p:nvPr>
        </p:nvGraphicFramePr>
        <p:xfrm>
          <a:off x="1295400" y="44958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72786"/>
              </p:ext>
            </p:extLst>
          </p:nvPr>
        </p:nvGraphicFramePr>
        <p:xfrm>
          <a:off x="1295400" y="51054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33165"/>
              </p:ext>
            </p:extLst>
          </p:nvPr>
        </p:nvGraphicFramePr>
        <p:xfrm>
          <a:off x="1295400" y="57150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</a:t>
            </a:r>
            <a:r>
              <a:rPr lang="en-US" dirty="0">
                <a:latin typeface="Comic Sans MS" pitchFamily="66" charset="0"/>
              </a:rPr>
              <a:t>a[5][10];</a:t>
            </a: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24857"/>
              </p:ext>
            </p:extLst>
          </p:nvPr>
        </p:nvGraphicFramePr>
        <p:xfrm>
          <a:off x="3505200" y="1828800"/>
          <a:ext cx="45720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 Indexing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Accessing a particular element of an array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590800"/>
            <a:ext cx="60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endParaRPr lang="en-US" sz="3600" dirty="0">
              <a:latin typeface="Comic Sans MS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98087"/>
              </p:ext>
            </p:extLst>
          </p:nvPr>
        </p:nvGraphicFramePr>
        <p:xfrm>
          <a:off x="1828800" y="34290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18472"/>
              </p:ext>
            </p:extLst>
          </p:nvPr>
        </p:nvGraphicFramePr>
        <p:xfrm>
          <a:off x="1828800" y="40386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92850"/>
              </p:ext>
            </p:extLst>
          </p:nvPr>
        </p:nvGraphicFramePr>
        <p:xfrm>
          <a:off x="1828800" y="46482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5306"/>
              </p:ext>
            </p:extLst>
          </p:nvPr>
        </p:nvGraphicFramePr>
        <p:xfrm>
          <a:off x="1828800" y="52578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10880"/>
              </p:ext>
            </p:extLst>
          </p:nvPr>
        </p:nvGraphicFramePr>
        <p:xfrm>
          <a:off x="1828800" y="5867400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2667000" y="4038600"/>
            <a:ext cx="1600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[0][2]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14497"/>
              </p:ext>
            </p:extLst>
          </p:nvPr>
        </p:nvGraphicFramePr>
        <p:xfrm>
          <a:off x="1752600" y="2819400"/>
          <a:ext cx="6677890" cy="60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12545"/>
              </p:ext>
            </p:extLst>
          </p:nvPr>
        </p:nvGraphicFramePr>
        <p:xfrm>
          <a:off x="1143000" y="3505200"/>
          <a:ext cx="457200" cy="337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6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Office Theme</vt:lpstr>
      <vt:lpstr>Arrays</vt:lpstr>
      <vt:lpstr>Arrays</vt:lpstr>
      <vt:lpstr>Declaring Arrays (1d)</vt:lpstr>
      <vt:lpstr>Declaring Arrays</vt:lpstr>
      <vt:lpstr>Array Indexing</vt:lpstr>
      <vt:lpstr>Array Indexing</vt:lpstr>
      <vt:lpstr>Declaring Arrays (2d)</vt:lpstr>
      <vt:lpstr>Declaring Arrays</vt:lpstr>
      <vt:lpstr>Array Indexing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Yeasir Rayhan Prince</cp:lastModifiedBy>
  <cp:revision>12</cp:revision>
  <dcterms:created xsi:type="dcterms:W3CDTF">2020-02-04T07:38:43Z</dcterms:created>
  <dcterms:modified xsi:type="dcterms:W3CDTF">2020-08-12T20:41:37Z</dcterms:modified>
</cp:coreProperties>
</file>