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6" r:id="rId4"/>
    <p:sldId id="278" r:id="rId5"/>
    <p:sldId id="279" r:id="rId6"/>
    <p:sldId id="273" r:id="rId7"/>
    <p:sldId id="275" r:id="rId8"/>
    <p:sldId id="277" r:id="rId9"/>
    <p:sldId id="294" r:id="rId10"/>
    <p:sldId id="298" r:id="rId11"/>
    <p:sldId id="299" r:id="rId12"/>
    <p:sldId id="300" r:id="rId13"/>
    <p:sldId id="301" r:id="rId14"/>
    <p:sldId id="285" r:id="rId15"/>
    <p:sldId id="297" r:id="rId16"/>
    <p:sldId id="286" r:id="rId17"/>
    <p:sldId id="29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2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9E0E6-A385-E449-95F8-22B503C2159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4F90E-5211-C147-B5F8-70A610C7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8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05A2-5BEC-F543-B650-F190A42ED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5D81-00EE-A74A-87ED-7F9182A3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and its objects, 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like the blueprint for a house. Using this blueprint, you can build as many houses as you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you build (or instantiate, in OO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an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also has an address, of course. If you want to tell someone where the house is, you give them a card with the address written on it. That card is the object's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8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and its objects, 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16" y="1600200"/>
            <a:ext cx="6571168" cy="4525963"/>
          </a:xfrm>
        </p:spPr>
      </p:pic>
    </p:spTree>
    <p:extLst>
      <p:ext uri="{BB962C8B-B14F-4D97-AF65-F5344CB8AC3E}">
        <p14:creationId xmlns:p14="http://schemas.microsoft.com/office/powerpoint/2010/main" val="18725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constructors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3819680"/>
            <a:ext cx="7622275" cy="18293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3" y="1799775"/>
            <a:ext cx="5970895" cy="16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constructors and this keyword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Constructors have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return type, not even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Constructors can be parameterized (Box.java)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this keyword is used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of a class type is called a reference</a:t>
            </a: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reference to A object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 a  class  reference  is  not  enough, we have to use new to create an object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Java object has to be instantiated using keyword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 access  a  public  member  of  a  class  using  the  dot operator (.)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of a class type is called a reference</a:t>
            </a: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reference to A object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 a  class  reference  is  not  enough, we have to use new to create an object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Java object has to be instantiated using keyword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 access  a  public  member  of  a  class  using  the  dot operator (.)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(built‐in) Data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 		8‐bit integer (new)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		16‐bit integer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		32‐bit signed integer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		64‐bit signed integer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Numbers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		32‐bit floating‐point number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	64‐bit floating‐point number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types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		16‐bit, Unicode 2.1 character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	true or false,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is not 0 in Java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8" y="1274762"/>
            <a:ext cx="7527245" cy="52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Non‐primitive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non‐primitive data types in java are </a:t>
            </a:r>
          </a:p>
          <a:p>
            <a:pPr lvl="1"/>
            <a:r>
              <a:rPr lang="en-US" sz="2400" dirty="0" smtClean="0"/>
              <a:t>Objects</a:t>
            </a:r>
          </a:p>
          <a:p>
            <a:pPr lvl="1"/>
            <a:r>
              <a:rPr lang="en-US" sz="2400" dirty="0" smtClean="0"/>
              <a:t>Array</a:t>
            </a:r>
          </a:p>
          <a:p>
            <a:r>
              <a:rPr lang="en-US" sz="2800" dirty="0" smtClean="0"/>
              <a:t>Non‐primitive types are also called reference types </a:t>
            </a:r>
          </a:p>
        </p:txBody>
      </p:sp>
      <p:pic>
        <p:nvPicPr>
          <p:cNvPr id="5" name="Picture 4" descr="java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3" y="3634875"/>
            <a:ext cx="5777557" cy="29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Editing a Java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" y="1417638"/>
            <a:ext cx="8889281" cy="33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Welcome.java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652"/>
            <a:ext cx="8229600" cy="4911512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args)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starting point of every Java application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make the method accessible by all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make main a static method of class Welcome.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can be called without using any object; just using the class name. JVM call main using the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ClassName.methodName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means main does not return anything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args[ 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 array of String objects that holds the command line arguments passed to the application.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length of args array?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of text followed by a new line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 inside the Java API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public static member of class System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object of another class of the Java API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standard output (similar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public method of the class of which out is an object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similar to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does not print a new line automatically</a:t>
            </a: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print formatted output like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in C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Java, characters enclosed by double quotes (“ ”) represents a String object, where String is a class of the Java API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plus operator (+) to concatenate multiple String objects and create a new String object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Java source file can contain multiple classes, but only one class can be a public class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public class is accessible across packages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file name must match the name of the public class defined in the file with the .java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Welcome.java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there is no provision to declare a class, and then define the member functions outside the class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every member function of a class (called method in Java) must be written when the method is declared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methods can be written in any order in the source file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defined earlier in the source file can call a method defined later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JVM 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outside Java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who tries to access the main method of class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must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as a public member of 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wants to access main without creating an object of class Welcome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declared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wants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pass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 containing the command line arguments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take an array of String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Java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07"/>
            <a:ext cx="3001180" cy="3841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15" y="1925755"/>
            <a:ext cx="5177677" cy="21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598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Java</vt:lpstr>
      <vt:lpstr>Editing a Java Program</vt:lpstr>
      <vt:lpstr>Examining Welcome.java</vt:lpstr>
      <vt:lpstr>Examining Welcome.java</vt:lpstr>
      <vt:lpstr>Examining Welcome.java</vt:lpstr>
      <vt:lpstr>Examining Welcome.java</vt:lpstr>
      <vt:lpstr>Examining Welcome.java</vt:lpstr>
      <vt:lpstr>Examining Welcome.java</vt:lpstr>
      <vt:lpstr>Another Java Program</vt:lpstr>
      <vt:lpstr>A class and its objects, References</vt:lpstr>
      <vt:lpstr>A class and its objects, References</vt:lpstr>
      <vt:lpstr>Class constructors</vt:lpstr>
      <vt:lpstr>Class constructors and this keyword</vt:lpstr>
      <vt:lpstr>Examining A.java</vt:lpstr>
      <vt:lpstr>Examining A.java</vt:lpstr>
      <vt:lpstr>Primitive (built‐in) Data types</vt:lpstr>
      <vt:lpstr>Boolean Type</vt:lpstr>
      <vt:lpstr>Non‐primitive Data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 Shahriyar</dc:creator>
  <cp:lastModifiedBy>Yeasir Rayhan Prince</cp:lastModifiedBy>
  <cp:revision>84</cp:revision>
  <dcterms:created xsi:type="dcterms:W3CDTF">2015-08-10T16:02:59Z</dcterms:created>
  <dcterms:modified xsi:type="dcterms:W3CDTF">2019-09-08T19:11:53Z</dcterms:modified>
</cp:coreProperties>
</file>