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627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210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25dd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25dd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59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d25dd14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d25dd14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780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d25dd14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d25dd14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65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bd25dd14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bd25dd14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69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d25dd14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d25dd14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d25dd1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d25dd1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7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d25dd14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d25dd14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68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d25dd14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d25dd14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2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900719"/>
            <a:ext cx="8520600" cy="896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 panose="030F0702030302020204" pitchFamily="66" charset="0"/>
              </a:rPr>
              <a:t>Modular Arithmetic</a:t>
            </a:r>
            <a:endParaRPr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04100" y="9910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/>
                <a:ea typeface="Comic Sans MS"/>
                <a:cs typeface="Comic Sans MS"/>
                <a:sym typeface="Comic Sans MS"/>
              </a:rPr>
              <a:t>Congruence</a:t>
            </a:r>
            <a:endParaRPr sz="20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708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≡ b (mod m), </a:t>
            </a: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and b are integers and m is a positive integer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is congruent to b modulo m if m divides a – b or m| a - b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7 ≡ 5 (mod 6)?</a:t>
            </a:r>
            <a:endParaRPr sz="16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18 ≡ 9 (mod 3)?</a:t>
            </a:r>
            <a:endParaRPr sz="16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402550" y="1897775"/>
            <a:ext cx="49155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6 does not divide 7 - 5 =2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462550" y="3134325"/>
            <a:ext cx="49155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3 divides 18 - 9 =9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04100" y="9910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Application of Congruence: Generating pseudorandom numbers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708950"/>
            <a:ext cx="8520600" cy="21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 congruence, x</a:t>
            </a:r>
            <a:r>
              <a:rPr lang="en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(ax</a:t>
            </a:r>
            <a:r>
              <a:rPr lang="en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c) mod m.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≤ a &lt; m </a:t>
            </a:r>
            <a:br>
              <a:rPr lang="en" sz="1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 ≤ c &lt; m </a:t>
            </a:r>
            <a:br>
              <a:rPr lang="en" sz="1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 ≤ x</a:t>
            </a:r>
            <a:r>
              <a:rPr lang="en" sz="1400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" sz="1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&lt; m</a:t>
            </a:r>
            <a:endParaRPr sz="14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modulus m, multiplier a, increment c, seed x0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04100" y="9910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Application of Congruence: Generating pseudorandom numbers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708950"/>
            <a:ext cx="85206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m = 9, a = 7, c = 4, and x</a:t>
            </a:r>
            <a:r>
              <a:rPr lang="en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x0 = 3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04100" y="9910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Application of Congruence: Generating pseudorandom numbers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708950"/>
            <a:ext cx="85206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m = 9, a = 7, c = 4, and x</a:t>
            </a:r>
            <a:r>
              <a:rPr lang="en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x0 = 3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x1 = (7 x0 + 4) mod 9 = (7.3 + 4) mod 9 = 25 mod 9 = 7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04100" y="9910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Application of Congruence: Generating pseudorandom numbers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708950"/>
            <a:ext cx="85206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m = 9, a = 7, c = 4, and x</a:t>
            </a:r>
            <a:r>
              <a:rPr lang="en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x0 = 3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x1 = (7 x0 + 4) mod 9 = (7.3 + 4) mod 9 = 25 mod 9 = 7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x2 = (7x1 + 4) mod 9 = (7.7 + 4) mod 9 = 53 mod 9 = 8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04100" y="9910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Application of Congruence: Generating pseudorandom numbers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708950"/>
            <a:ext cx="85206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 m = 9, a = 7, c = 4, and x</a:t>
            </a:r>
            <a:r>
              <a:rPr lang="en" baseline="-25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x0 = 3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x1 = (7 x0 + 4) mod 9 = (7.3 + 4) mod 9 = 25 mod 9 = 7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x2 = (7x1 + 4) mod 9 = (7.7 + 4) mod 9 = 53 mod 9 = 8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x3 = (7x2 + 4) mod 9 = (7.8 + 4) mod 9 = 60 mod 9 = 6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x4 = (7x3 + 4) mod 9 = (7.6 + 4) mod 9 = 46 mod 9 = 1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x5 = (7x4 + 4) mod 9 = (7.1 + 4) mod 9 = 11 mod 9 = 2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x6 = (7x5 + 4) mod 9 = (7.2 + 4) mod 9 = 18 mod 9 = 0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x7 = (7x6 + 4) mod 9 = (7.0 + 4) mod 9 = 4 mod 9 = 4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x8 = (7x7 + 4) mod 9 = (7.4 + 4) mod 9 = 32 mod 9 = 5</a:t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x9 = (7x8 + 4) mod 9 = (7.5 + 4) mod 9 = 39 mod 9 = 3</a:t>
            </a:r>
            <a:endParaRPr sz="1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2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x10 = (7x9 + 4) mod 9 = (7.3 + 4) mod 9 = 25 mod 9 = 7</a:t>
            </a:r>
            <a:endParaRPr sz="1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04100" y="9910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Gcd and lcm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708950"/>
            <a:ext cx="85206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lcm of 10, 14, and 147.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= 2 . 5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 =  2. 7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147 = 3. 7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aseline="300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Lcm (10, 14, 21) = 2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max(1, 1, 0)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3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max(0, 0, 1)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5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max(1, 0, 0)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7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max(0, 1, 2)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= 2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3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5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7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 baseline="300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404100" y="99100"/>
            <a:ext cx="85206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Gcd and lcm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708950"/>
            <a:ext cx="85206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gcd of 10, 14, and 147.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= 2 . 5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 =  2. 7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147 = 3. 7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aseline="300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Gcd (10, 14, 21) = 2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min(1, 1, 0)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3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min(0, 0, 1)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5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min(1, 0, 0)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7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min(0, 1, 2)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= 2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3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5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lang="en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 7</a:t>
            </a: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aseline="30000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 baseline="30000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353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Comic Sans MS</vt:lpstr>
      <vt:lpstr>Simple Light</vt:lpstr>
      <vt:lpstr>Modular Arithmetic</vt:lpstr>
      <vt:lpstr>Congruence</vt:lpstr>
      <vt:lpstr>Application of Congruence: Generating pseudorandom numbers</vt:lpstr>
      <vt:lpstr>Application of Congruence: Generating pseudorandom numbers</vt:lpstr>
      <vt:lpstr>Application of Congruence: Generating pseudorandom numbers</vt:lpstr>
      <vt:lpstr>Application of Congruence: Generating pseudorandom numbers</vt:lpstr>
      <vt:lpstr>Application of Congruence: Generating pseudorandom numbers</vt:lpstr>
      <vt:lpstr>Gcd and lcm</vt:lpstr>
      <vt:lpstr>Gcd and lcm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Arithmetic</dc:title>
  <dc:creator>Yeasir Rayhan Prince</dc:creator>
  <cp:lastModifiedBy>Yeasir Rayhan Prince</cp:lastModifiedBy>
  <cp:revision>2</cp:revision>
  <dcterms:modified xsi:type="dcterms:W3CDTF">2020-03-16T17:45:38Z</dcterms:modified>
</cp:coreProperties>
</file>