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66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1470-0C30-4B22-A2BA-D2FF68292FCD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60B25-8826-4CF3-AB6F-EFA6BB1AC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50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1470-0C30-4B22-A2BA-D2FF68292FCD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60B25-8826-4CF3-AB6F-EFA6BB1AC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8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1470-0C30-4B22-A2BA-D2FF68292FCD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60B25-8826-4CF3-AB6F-EFA6BB1AC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7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1470-0C30-4B22-A2BA-D2FF68292FCD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60B25-8826-4CF3-AB6F-EFA6BB1AC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72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1470-0C30-4B22-A2BA-D2FF68292FCD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60B25-8826-4CF3-AB6F-EFA6BB1AC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87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1470-0C30-4B22-A2BA-D2FF68292FCD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60B25-8826-4CF3-AB6F-EFA6BB1AC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1470-0C30-4B22-A2BA-D2FF68292FCD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60B25-8826-4CF3-AB6F-EFA6BB1AC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27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1470-0C30-4B22-A2BA-D2FF68292FCD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60B25-8826-4CF3-AB6F-EFA6BB1AC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25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1470-0C30-4B22-A2BA-D2FF68292FCD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60B25-8826-4CF3-AB6F-EFA6BB1AC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42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1470-0C30-4B22-A2BA-D2FF68292FCD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60B25-8826-4CF3-AB6F-EFA6BB1AC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43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1470-0C30-4B22-A2BA-D2FF68292FCD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60B25-8826-4CF3-AB6F-EFA6BB1AC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53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D1470-0C30-4B22-A2BA-D2FF68292FCD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60B25-8826-4CF3-AB6F-EFA6BB1AC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88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latin typeface="Comic Sans MS" panose="030F0702030302020204" pitchFamily="66" charset="0"/>
              </a:rPr>
              <a:t>Arrays</a:t>
            </a:r>
            <a:endParaRPr lang="en-US" sz="7200" dirty="0"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99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Arrays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mic Sans MS" pitchFamily="66" charset="0"/>
              </a:rPr>
              <a:t>Data structure </a:t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containing a number of values of </a:t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same data type</a:t>
            </a:r>
            <a:endParaRPr lang="en-U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61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Declaring Arrays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95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mic Sans MS" pitchFamily="66" charset="0"/>
              </a:rPr>
              <a:t>i</a:t>
            </a:r>
            <a:r>
              <a:rPr lang="en-US" dirty="0" smtClean="0">
                <a:latin typeface="Comic Sans MS" pitchFamily="66" charset="0"/>
              </a:rPr>
              <a:t>nt a[10];</a:t>
            </a:r>
          </a:p>
          <a:p>
            <a:pPr marL="0" indent="0">
              <a:buNone/>
            </a:pPr>
            <a:r>
              <a:rPr lang="en-US" dirty="0" smtClean="0">
                <a:latin typeface="Comic Sans MS" pitchFamily="66" charset="0"/>
              </a:rPr>
              <a:t>Array a has 10 elements of int data type</a:t>
            </a:r>
            <a:endParaRPr lang="en-U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18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Declaring Arrays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mic Sans MS" pitchFamily="66" charset="0"/>
              </a:rPr>
              <a:t>i</a:t>
            </a:r>
            <a:r>
              <a:rPr lang="en-US" dirty="0" smtClean="0">
                <a:latin typeface="Comic Sans MS" pitchFamily="66" charset="0"/>
              </a:rPr>
              <a:t>nt a[10];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646641"/>
              </p:ext>
            </p:extLst>
          </p:nvPr>
        </p:nvGraphicFramePr>
        <p:xfrm>
          <a:off x="3505200" y="1828800"/>
          <a:ext cx="4572000" cy="309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873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19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Array Indexing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mic Sans MS" pitchFamily="66" charset="0"/>
              </a:rPr>
              <a:t>Accessing a particular element of an array</a:t>
            </a:r>
            <a:endParaRPr lang="en-US" dirty="0">
              <a:latin typeface="Comic Sans MS" pitchFamily="66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763622"/>
              </p:ext>
            </p:extLst>
          </p:nvPr>
        </p:nvGraphicFramePr>
        <p:xfrm>
          <a:off x="4038600" y="2743200"/>
          <a:ext cx="4572000" cy="309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873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 flipV="1">
            <a:off x="2667000" y="3048000"/>
            <a:ext cx="4419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85455" y="2514600"/>
            <a:ext cx="1205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a[3]</a:t>
            </a:r>
            <a:endParaRPr lang="en-US" sz="36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25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Array Indexing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mic Sans MS" pitchFamily="66" charset="0"/>
              </a:rPr>
              <a:t>Accessing a particular element of an array</a:t>
            </a:r>
            <a:endParaRPr lang="en-US" dirty="0">
              <a:latin typeface="Comic Sans MS" pitchFamily="66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671672"/>
              </p:ext>
            </p:extLst>
          </p:nvPr>
        </p:nvGraphicFramePr>
        <p:xfrm>
          <a:off x="1371600" y="2630203"/>
          <a:ext cx="6677890" cy="6069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7789"/>
                <a:gridCol w="667789"/>
                <a:gridCol w="667789"/>
                <a:gridCol w="667789"/>
                <a:gridCol w="667789"/>
                <a:gridCol w="667789"/>
                <a:gridCol w="667789"/>
                <a:gridCol w="667789"/>
                <a:gridCol w="667789"/>
                <a:gridCol w="667789"/>
              </a:tblGrid>
              <a:tr h="6069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2590800"/>
            <a:ext cx="602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Comic Sans MS" pitchFamily="66" charset="0"/>
              </a:rPr>
              <a:t>a</a:t>
            </a:r>
            <a:endParaRPr lang="en-US" sz="3600" dirty="0">
              <a:latin typeface="Comic Sans MS" pitchFamily="66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00822"/>
              </p:ext>
            </p:extLst>
          </p:nvPr>
        </p:nvGraphicFramePr>
        <p:xfrm>
          <a:off x="1371600" y="3429000"/>
          <a:ext cx="6629400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2940"/>
                <a:gridCol w="662940"/>
                <a:gridCol w="662940"/>
                <a:gridCol w="662940"/>
                <a:gridCol w="662940"/>
                <a:gridCol w="662940"/>
                <a:gridCol w="662940"/>
                <a:gridCol w="662940"/>
                <a:gridCol w="662940"/>
                <a:gridCol w="66294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a[0]</a:t>
                      </a:r>
                      <a:endParaRPr lang="en-US" sz="2000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a[1]</a:t>
                      </a:r>
                      <a:endParaRPr lang="en-US" sz="2000" dirty="0" smtClean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a[2]</a:t>
                      </a:r>
                      <a:endParaRPr lang="en-US" sz="2000" dirty="0" smtClean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a[3]</a:t>
                      </a:r>
                    </a:p>
                    <a:p>
                      <a:pPr algn="ctr"/>
                      <a:endParaRPr lang="en-US" sz="2000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a[4]</a:t>
                      </a:r>
                    </a:p>
                    <a:p>
                      <a:pPr algn="ctr"/>
                      <a:endParaRPr lang="en-US" sz="2000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a[5]</a:t>
                      </a:r>
                    </a:p>
                    <a:p>
                      <a:pPr algn="ctr"/>
                      <a:endParaRPr lang="en-US" sz="2000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a[6]</a:t>
                      </a:r>
                    </a:p>
                    <a:p>
                      <a:pPr algn="ctr"/>
                      <a:endParaRPr lang="en-US" sz="2000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a[7]</a:t>
                      </a:r>
                    </a:p>
                    <a:p>
                      <a:pPr algn="ctr"/>
                      <a:endParaRPr lang="en-US" sz="2000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a[8]</a:t>
                      </a:r>
                    </a:p>
                    <a:p>
                      <a:pPr algn="ctr"/>
                      <a:endParaRPr lang="en-US" sz="2000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a[9]</a:t>
                      </a:r>
                    </a:p>
                    <a:p>
                      <a:pPr algn="ctr"/>
                      <a:endParaRPr lang="en-US" sz="2000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474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64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Comic Sans MS</vt:lpstr>
      <vt:lpstr>Office Theme</vt:lpstr>
      <vt:lpstr>Arrays</vt:lpstr>
      <vt:lpstr>Arrays</vt:lpstr>
      <vt:lpstr>Declaring Arrays</vt:lpstr>
      <vt:lpstr>Declaring Arrays</vt:lpstr>
      <vt:lpstr>Array Indexing</vt:lpstr>
      <vt:lpstr>Array Indexing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Yeasir Rayhan Prince</cp:lastModifiedBy>
  <cp:revision>6</cp:revision>
  <dcterms:created xsi:type="dcterms:W3CDTF">2020-02-04T07:38:43Z</dcterms:created>
  <dcterms:modified xsi:type="dcterms:W3CDTF">2020-08-12T19:19:50Z</dcterms:modified>
</cp:coreProperties>
</file>