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 ?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[4 + 5 &gt; 0] = [9 &gt; 0] </a:t>
            </a:r>
            <a:r>
              <a:rPr lang="en-US" sz="32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B050"/>
                        </a:solidFill>
                        <a:latin typeface="Comic Sans MS" panose="030F0702030302020204" pitchFamily="66" charset="0"/>
                      </a:rPr>
                      <m:t>T</m:t>
                    </m:r>
                  </m:oMath>
                </a14:m>
                <a:endParaRPr lang="en-US" sz="32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  <a:blipFill rotWithShape="0">
                <a:blip r:embed="rId2"/>
                <a:stretch>
                  <a:fillRect t="-7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&gt; 0] = [0 &gt;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F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  <a:blipFill rotWithShape="0">
                <a:blip r:embed="rId2"/>
                <a:stretch>
                  <a:fillRect t="-7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4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∀x.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∃x P(x, y)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= ?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8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&gt; 0] = [0 &gt;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1" y="3793177"/>
            <a:ext cx="10515600" cy="1886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∃x P(x, y) =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&lt;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∃x P(x, y)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= ?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2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&lt; 0] = [3 &lt; 0]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&lt; 0] = [5 &lt; 0]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&lt; 0] = [0 &lt;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4123" y="3765882"/>
            <a:ext cx="10515600" cy="73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∃x P(x, y) =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857</Words>
  <Application>Microsoft Office PowerPoint</Application>
  <PresentationFormat>Widescreen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Existential Quantifier</vt:lpstr>
      <vt:lpstr>Existential Quantifier</vt:lpstr>
      <vt:lpstr>Existential Quantifier</vt:lpstr>
      <vt:lpstr>Existential Quantifier</vt:lpstr>
      <vt:lpstr>Universal Quantifier</vt:lpstr>
      <vt:lpstr>Universal Quantifier</vt:lpstr>
      <vt:lpstr>Universal Quantifier</vt:lpstr>
      <vt:lpstr>Universal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Negating Nested Quantifiers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59</cp:revision>
  <dcterms:created xsi:type="dcterms:W3CDTF">2020-01-14T07:01:06Z</dcterms:created>
  <dcterms:modified xsi:type="dcterms:W3CDTF">2020-07-08T00:07:20Z</dcterms:modified>
</cp:coreProperties>
</file>