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536B-B5D7-4950-8956-A80791A70EA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C36-67ED-4DF6-9261-FE8B900B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536B-B5D7-4950-8956-A80791A70EA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C36-67ED-4DF6-9261-FE8B900B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5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536B-B5D7-4950-8956-A80791A70EA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C36-67ED-4DF6-9261-FE8B900B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4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536B-B5D7-4950-8956-A80791A70EA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C36-67ED-4DF6-9261-FE8B900B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536B-B5D7-4950-8956-A80791A70EA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C36-67ED-4DF6-9261-FE8B900B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9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536B-B5D7-4950-8956-A80791A70EA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C36-67ED-4DF6-9261-FE8B900B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5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536B-B5D7-4950-8956-A80791A70EA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C36-67ED-4DF6-9261-FE8B900B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6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536B-B5D7-4950-8956-A80791A70EA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C36-67ED-4DF6-9261-FE8B900B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3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536B-B5D7-4950-8956-A80791A70EA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C36-67ED-4DF6-9261-FE8B900B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9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536B-B5D7-4950-8956-A80791A70EA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C36-67ED-4DF6-9261-FE8B900B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0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536B-B5D7-4950-8956-A80791A70EA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C36-67ED-4DF6-9261-FE8B900B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4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D536B-B5D7-4950-8956-A80791A70EAE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FC36-67ED-4DF6-9261-FE8B900BA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9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of an Equation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92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63389" cy="94852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Background: Different Equations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6837" y="145213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Algebraic Equation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equations of the form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purely a polynomial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endParaRPr lang="en-US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Transcendental equation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equations of the form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involves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trigonometrical, arithmetic or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exponential terms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it, e.g.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6837" y="1452138"/>
                <a:ext cx="10515600" cy="4351338"/>
              </a:xfrm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51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63389" cy="94852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Background: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Properties of Algebraic eqn.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6836" y="1452138"/>
                <a:ext cx="10443693" cy="476835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divisible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sz="2400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400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root</m:t>
                    </m:r>
                    <m:r>
                      <m:rPr>
                        <m:nor/>
                      </m:rPr>
                      <a:rPr lang="en-US" sz="2400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400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Every algebraic equation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 degree has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only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real or imaginary roots.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continuous in the interval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have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 signs, then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equation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have at least one root between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sz="240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(Intermediate value theorem)</a:t>
                </a: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6836" y="1452138"/>
                <a:ext cx="10443693" cy="4768358"/>
              </a:xfrm>
              <a:blipFill rotWithShape="0">
                <a:blip r:embed="rId2"/>
                <a:stretch>
                  <a:fillRect l="-817" t="-1790" r="-1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63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63389" cy="94852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Task: Numerical Computation of roots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6836" y="1452138"/>
                <a:ext cx="10443693" cy="47683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determine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numerical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a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single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real root on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basis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foreknowledge of its approximate location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Numerical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 of the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root = Some approximate value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root which satisfies our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need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without much change in its basic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characters </a:t>
                </a:r>
              </a:p>
              <a:p>
                <a:pPr marL="0" indent="0">
                  <a:buNone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to find numerical a numerical root?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generally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 with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rough estimate of the root and the iterate it for better approximations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6836" y="1452138"/>
                <a:ext cx="10443693" cy="4768358"/>
              </a:xfrm>
              <a:blipFill rotWithShape="0">
                <a:blip r:embed="rId2"/>
                <a:stretch>
                  <a:fillRect l="-934" t="-1790" r="-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54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263389" cy="94852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for numerical computation of roots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6836" y="1452138"/>
                <a:ext cx="10443693" cy="476835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Bracketing Method:</a:t>
                </a: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initial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guesses are required to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bracket the root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 between the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estimates)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Root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essentially converges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we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 closer and closer to the root in each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</a:t>
                </a:r>
              </a:p>
              <a:p>
                <a:pPr marL="0" indent="0">
                  <a:buNone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 Method:</a:t>
                </a: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Single or Two initial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guesses are required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they necessarily do not bracket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root </a:t>
                </a: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Root sometimes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diverge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move away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 root as the computation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progresses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But, when it converges it is much quicker than Bracketing method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6836" y="1452138"/>
                <a:ext cx="10443693" cy="4768358"/>
              </a:xfrm>
              <a:blipFill rotWithShape="0">
                <a:blip r:embed="rId2"/>
                <a:stretch>
                  <a:fillRect l="-1051" t="-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445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125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Root of an Equation</vt:lpstr>
      <vt:lpstr>Mathematical Background: Different Equations</vt:lpstr>
      <vt:lpstr>Mathematical Background: Basic Properties of Algebraic eqn.</vt:lpstr>
      <vt:lpstr>Task: Numerical Computation of roots</vt:lpstr>
      <vt:lpstr>Methods for numerical computation of roots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Yeasir Rayhan Prince</dc:creator>
  <cp:lastModifiedBy>Yeasir Rayhan Prince</cp:lastModifiedBy>
  <cp:revision>7</cp:revision>
  <dcterms:created xsi:type="dcterms:W3CDTF">2019-09-06T17:16:21Z</dcterms:created>
  <dcterms:modified xsi:type="dcterms:W3CDTF">2019-09-06T17:49:46Z</dcterms:modified>
</cp:coreProperties>
</file>