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7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0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8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9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A7614-2F2C-40CE-ADC5-89E6731B7A91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6A20-B9F6-44DC-AA76-44441879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Divided-Difference Interpolating Polynomials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5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Divided-Difference Interpolating Polynomials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First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 (finite)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Divided Difference (finite) 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Nth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Divided Difference (finite)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3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6836" y="1542289"/>
                <a:ext cx="10515600" cy="49257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836" y="1542289"/>
                <a:ext cx="10515600" cy="4925745"/>
              </a:xfrm>
              <a:blipFill rotWithShape="0">
                <a:blip r:embed="rId3"/>
                <a:stretch>
                  <a:fillRect l="-121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6836" y="1542289"/>
                <a:ext cx="10515600" cy="49257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r>
                  <a:rPr lang="en-US" b="0" dirty="0" smtClean="0">
                    <a:latin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</a:rPr>
                </a:br>
                <a:endParaRPr lang="en-US" b="0" dirty="0" smtClean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836" y="1542289"/>
                <a:ext cx="10515600" cy="4925745"/>
              </a:xfrm>
              <a:blipFill rotWithShape="0">
                <a:blip r:embed="rId3"/>
                <a:stretch>
                  <a:fillRect l="-121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4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Interpolating Polynomial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8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2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Interpolation</vt:lpstr>
      <vt:lpstr>Newton’s Divided-Difference Interpolating Polynomials</vt:lpstr>
      <vt:lpstr>Newton’s Divided-Difference Interpolating Polynomials</vt:lpstr>
      <vt:lpstr>Find f[x_3,x_2,x_1,x_0 ]</vt:lpstr>
      <vt:lpstr>Find f[x_3,x_2,x_1,x_0 ]</vt:lpstr>
      <vt:lpstr>Lagrange Interpolating Polynomial</vt:lpstr>
      <vt:lpstr>FindL_2 (x)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Interpolation</dc:title>
  <dc:creator>Yeasir Rayhan Prince</dc:creator>
  <cp:lastModifiedBy>Yeasir Rayhan Prince</cp:lastModifiedBy>
  <cp:revision>10</cp:revision>
  <dcterms:created xsi:type="dcterms:W3CDTF">2019-07-16T17:17:47Z</dcterms:created>
  <dcterms:modified xsi:type="dcterms:W3CDTF">2019-08-05T16:47:44Z</dcterms:modified>
</cp:coreProperties>
</file>