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5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B52D-4331-44C2-A58B-7B657D5A7B2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0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Third order polynomial (Cubic Equation)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𝑠𝑡h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71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rule: Single Application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16" y="3063050"/>
            <a:ext cx="4130855" cy="331998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752114" y="3918857"/>
            <a:ext cx="57035" cy="2121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14114" y="4601950"/>
            <a:ext cx="16252" cy="1451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5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Newton-Cotes Formula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integration: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 approximating function. Why?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complicated function, hard to integrate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easy to integrate 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of order 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2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Newton-Cotes Formula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8" y="1584102"/>
            <a:ext cx="7259360" cy="39562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531" y="2001404"/>
            <a:ext cx="2688177" cy="10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Trapezoidal Rule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First order polynomial (Straight Line)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𝑠𝑡h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8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Trapezoidal Rule: Single Segment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87" y="1918953"/>
            <a:ext cx="4666792" cy="34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7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Trapezoidal Rule: Multi-Segment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box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5" y="3292606"/>
            <a:ext cx="2777836" cy="2404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08" y="3367329"/>
            <a:ext cx="2690820" cy="2347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08" y="3367840"/>
            <a:ext cx="2717147" cy="2306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25" y="3386760"/>
            <a:ext cx="2625984" cy="2261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46" y="5909130"/>
            <a:ext cx="6505085" cy="52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3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order polynomial (Parabola)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𝑠𝑡h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79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rule: Single Application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14" y="2444398"/>
            <a:ext cx="4588329" cy="410270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9429750" y="3841751"/>
            <a:ext cx="48079" cy="1905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4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rule: Multi-application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nary>
                            <m:naryPr>
                              <m:chr m:val="∑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=1, 3, 5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=2, 4, 6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box>
                    </m:oMath>
                  </m:oMathPara>
                </a14:m>
                <a:endPara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3" y="3140984"/>
            <a:ext cx="4426858" cy="3138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6000" y="4034971"/>
            <a:ext cx="35995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of segments must be even to imply this method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Numerical Integration</vt:lpstr>
      <vt:lpstr>Newton-Cotes Formula</vt:lpstr>
      <vt:lpstr>Newton-Cotes Formula</vt:lpstr>
      <vt:lpstr>The Trapezoidal Rule</vt:lpstr>
      <vt:lpstr>The Trapezoidal Rule: Single Segment</vt:lpstr>
      <vt:lpstr>The Trapezoidal Rule: Multi-Segment</vt:lpstr>
      <vt:lpstr>Simpson’s 1∕3 rule</vt:lpstr>
      <vt:lpstr>Simpson’s 1∕3 rule: Single Application</vt:lpstr>
      <vt:lpstr>Simpson’s 1∕3 rule: Multi-application</vt:lpstr>
      <vt:lpstr>Simpson’s 3∕8 rule</vt:lpstr>
      <vt:lpstr>Simpson’s 3∕8 rule: Single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Integration</dc:title>
  <dc:creator>Yeasir Rayhan Prince</dc:creator>
  <cp:lastModifiedBy>Yeasir Rayhan Prince</cp:lastModifiedBy>
  <cp:revision>13</cp:revision>
  <dcterms:created xsi:type="dcterms:W3CDTF">2019-07-15T16:01:15Z</dcterms:created>
  <dcterms:modified xsi:type="dcterms:W3CDTF">2019-07-16T15:34:35Z</dcterms:modified>
</cp:coreProperties>
</file>