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1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7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B0B0-4CAF-4941-868D-BC193B10C26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2440-0493-47A3-BFB5-F4D929D96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1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Euler’s Method (Euler-Cauchy Method)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equation evaluated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size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5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Runge-Kutta Method (2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pPr marL="0" indent="0" algn="ctr">
                  <a:buNone/>
                </a:pPr>
                <a:r>
                  <a:rPr lang="en-US" sz="3200" b="0" dirty="0" smtClean="0"/>
                  <a:t>	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2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Heun Method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sz="3200" b="0" dirty="0" smtClean="0"/>
                  <a:t/>
                </a:r>
                <a:br>
                  <a:rPr lang="en-US" sz="3200" b="0" dirty="0" smtClean="0"/>
                </a:br>
                <a:r>
                  <a:rPr lang="en-US" sz="3200" b="0" dirty="0" smtClean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30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Midpoint Method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b="0" dirty="0" smtClean="0"/>
                  <a:t>	</a:t>
                </a:r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b="0" dirty="0" smtClean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Ralston’s Method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en-US" sz="3200" b="0" dirty="0" smtClean="0"/>
                  <a:t/>
                </a:r>
                <a:br>
                  <a:rPr lang="en-US" sz="3200" b="0" dirty="0" smtClean="0"/>
                </a:br>
                <a:r>
                  <a:rPr lang="en-US" sz="3200" b="0" dirty="0" smtClean="0"/>
                  <a:t>	</a:t>
                </a:r>
                <a:r>
                  <a:rPr lang="en-US" sz="3200" b="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3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Runge-Kutta Method (4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5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Solving ODE</vt:lpstr>
      <vt:lpstr>Euler’s Method (Euler-Cauchy Method)</vt:lpstr>
      <vt:lpstr>Runge-Kutta Method (2nd order)</vt:lpstr>
      <vt:lpstr>Heun Method (a_2=1⁄2)</vt:lpstr>
      <vt:lpstr>Midpoint Method (a_2=1)</vt:lpstr>
      <vt:lpstr>Ralston’s Method (a_2=2⁄3)</vt:lpstr>
      <vt:lpstr>Runge-Kutta Method (4th order)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ODE</dc:title>
  <dc:creator>Yeasir Rayhan Prince</dc:creator>
  <cp:lastModifiedBy>Yeasir Rayhan Prince</cp:lastModifiedBy>
  <cp:revision>5</cp:revision>
  <dcterms:created xsi:type="dcterms:W3CDTF">2019-07-22T16:10:00Z</dcterms:created>
  <dcterms:modified xsi:type="dcterms:W3CDTF">2019-07-22T17:10:39Z</dcterms:modified>
</cp:coreProperties>
</file>