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325" r:id="rId3"/>
    <p:sldId id="327" r:id="rId4"/>
    <p:sldId id="32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atin typeface="Comic Sans MS" panose="030F0702030302020204" pitchFamily="66" charset="0"/>
              </a:rPr>
              <a:t>Nested Loops</a:t>
            </a:r>
            <a:endParaRPr 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1-1 2 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43000" y="2362200"/>
            <a:ext cx="2743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1-1 2 3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3886200"/>
            <a:ext cx="2743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6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1-1 2 3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1676400"/>
            <a:ext cx="2743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1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1 - 1 2 3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2 - 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2057400"/>
            <a:ext cx="2743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7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1 - 1 2 3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2 – 1 2 3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2362200"/>
            <a:ext cx="2743200" cy="1905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1 - 1 2 3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2 – 1 2 3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3 – 1 2 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2057400"/>
            <a:ext cx="27432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4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1676400"/>
            <a:ext cx="2819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43000" y="2057400"/>
            <a:ext cx="2133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43000" y="2362200"/>
            <a:ext cx="26670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71600" y="3124200"/>
            <a:ext cx="2133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52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2438400"/>
            <a:ext cx="2743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9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1-1 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95400" y="3124200"/>
            <a:ext cx="2743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</a:rPr>
              <a:t>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1-1 2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43000" y="2362200"/>
            <a:ext cx="2743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mic Sans MS" pitchFamily="66" charset="0"/>
              </a:rPr>
              <a:t>n</a:t>
            </a:r>
            <a:r>
              <a:rPr lang="en-US" sz="4000" dirty="0" smtClean="0">
                <a:latin typeface="Comic Sans MS" pitchFamily="66" charset="0"/>
              </a:rPr>
              <a:t>l1.c simulation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914400"/>
            <a:ext cx="4724400" cy="5181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int main()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i, j;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for ( i = 1; i &lt;= 5</a:t>
            </a:r>
            <a:r>
              <a:rPr lang="en-US" sz="2000" dirty="0" smtClean="0">
                <a:latin typeface="Comic Sans MS" pitchFamily="66" charset="0"/>
              </a:rPr>
              <a:t>; </a:t>
            </a:r>
            <a:r>
              <a:rPr lang="en-US" sz="2000" dirty="0">
                <a:latin typeface="Comic Sans MS" pitchFamily="66" charset="0"/>
              </a:rPr>
              <a:t>i++)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printf("%d - ", i);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for ( j = 1; j &lt;= </a:t>
            </a:r>
            <a:r>
              <a:rPr lang="en-US" sz="2000" dirty="0" smtClean="0">
                <a:latin typeface="Comic Sans MS" pitchFamily="66" charset="0"/>
              </a:rPr>
              <a:t>3; </a:t>
            </a:r>
            <a:r>
              <a:rPr lang="en-US" sz="2000" dirty="0" err="1">
                <a:latin typeface="Comic Sans MS" pitchFamily="66" charset="0"/>
              </a:rPr>
              <a:t>j++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{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    printf("%d ", j);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}        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    printf("\n");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return 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}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12192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1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2200" y="12192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i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895600"/>
            <a:ext cx="2590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1-1 2 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95400" y="3124200"/>
            <a:ext cx="27432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1752600"/>
            <a:ext cx="609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3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72200" y="1752600"/>
            <a:ext cx="533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j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0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1088</Words>
  <Application>Microsoft Office PowerPoint</Application>
  <PresentationFormat>On-screen Show (4:3)</PresentationFormat>
  <Paragraphs>254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Comic Sans MS</vt:lpstr>
      <vt:lpstr>Office Theme</vt:lpstr>
      <vt:lpstr>PowerPoint Presentation</vt:lpstr>
      <vt:lpstr>nl1.c simulation</vt:lpstr>
      <vt:lpstr>nl1.c simulation</vt:lpstr>
      <vt:lpstr>nl1.c simulation</vt:lpstr>
      <vt:lpstr>nl1.c simulation</vt:lpstr>
      <vt:lpstr>nl1.c simulation</vt:lpstr>
      <vt:lpstr>nl1.c simulation</vt:lpstr>
      <vt:lpstr>nl1.c simulation</vt:lpstr>
      <vt:lpstr>nl1.c simulation</vt:lpstr>
      <vt:lpstr>nl1.c simulation</vt:lpstr>
      <vt:lpstr>nl1.c simulation</vt:lpstr>
      <vt:lpstr>nl1.c simulation</vt:lpstr>
      <vt:lpstr>nl1.c simulation</vt:lpstr>
      <vt:lpstr>nl1.c simulation</vt:lpstr>
      <vt:lpstr>nl1.c simulation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171</cp:revision>
  <dcterms:created xsi:type="dcterms:W3CDTF">2006-08-16T00:00:00Z</dcterms:created>
  <dcterms:modified xsi:type="dcterms:W3CDTF">2020-08-06T11:34:58Z</dcterms:modified>
</cp:coreProperties>
</file>