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9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2054-A246-4072-B017-CAFFEFEF35A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0D8-6E61-4F6C-ABFF-5DF3740B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Java I/0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BufferedWriter class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Writes text from a character-output stream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improves </a:t>
            </a:r>
            <a:r>
              <a:rPr lang="en-US" sz="2000" dirty="0">
                <a:latin typeface="Comic Sans MS" panose="030F0702030302020204" pitchFamily="66" charset="0"/>
              </a:rPr>
              <a:t>performance by reducing the number of times data </a:t>
            </a:r>
            <a:r>
              <a:rPr lang="en-US" sz="2000" dirty="0" smtClean="0">
                <a:latin typeface="Comic Sans MS" panose="030F0702030302020204" pitchFamily="66" charset="0"/>
              </a:rPr>
              <a:t>is </a:t>
            </a:r>
            <a:r>
              <a:rPr lang="en-US" sz="2000" dirty="0">
                <a:latin typeface="Comic Sans MS" panose="030F0702030302020204" pitchFamily="66" charset="0"/>
              </a:rPr>
              <a:t>actually physically read from the input stream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BufferedWriter (Writer writer)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Streams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Java programs perform I/O through </a:t>
            </a:r>
            <a:r>
              <a:rPr lang="en-US" dirty="0" smtClean="0">
                <a:latin typeface="Comic Sans MS" panose="030F0702030302020204" pitchFamily="66" charset="0"/>
              </a:rPr>
              <a:t>streams</a:t>
            </a:r>
          </a:p>
          <a:p>
            <a:r>
              <a:rPr lang="en-US" sz="2400" i="1" dirty="0">
                <a:latin typeface="Comic Sans MS" panose="030F0702030302020204" pitchFamily="66" charset="0"/>
              </a:rPr>
              <a:t>stream </a:t>
            </a:r>
            <a:r>
              <a:rPr lang="en-US" sz="2400" dirty="0">
                <a:latin typeface="Comic Sans MS" panose="030F0702030302020204" pitchFamily="66" charset="0"/>
              </a:rPr>
              <a:t>is an abstraction that either </a:t>
            </a:r>
            <a:r>
              <a:rPr lang="en-US" sz="2400" dirty="0" smtClean="0">
                <a:latin typeface="Comic Sans MS" panose="030F0702030302020204" pitchFamily="66" charset="0"/>
              </a:rPr>
              <a:t>produces or </a:t>
            </a:r>
            <a:r>
              <a:rPr lang="en-US" sz="2400" dirty="0">
                <a:latin typeface="Comic Sans MS" panose="030F0702030302020204" pitchFamily="66" charset="0"/>
              </a:rPr>
              <a:t>consumes information. 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stream is linked to a physical device by the Java I/O system.</a:t>
            </a: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Different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6" y="14907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2 types </a:t>
            </a:r>
            <a:r>
              <a:rPr lang="en-US" dirty="0">
                <a:latin typeface="Comic Sans MS" panose="030F0702030302020204" pitchFamily="66" charset="0"/>
              </a:rPr>
              <a:t>of streams: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byte stream : </a:t>
            </a:r>
            <a:r>
              <a:rPr lang="en-US" sz="2600" dirty="0" smtClean="0"/>
              <a:t>handling input and output of bytes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Character stream : </a:t>
            </a:r>
            <a:r>
              <a:rPr lang="en-US" sz="3000" dirty="0" smtClean="0"/>
              <a:t>handling input and output of character</a:t>
            </a:r>
          </a:p>
        </p:txBody>
      </p:sp>
    </p:spTree>
    <p:extLst>
      <p:ext uri="{BB962C8B-B14F-4D97-AF65-F5344CB8AC3E}">
        <p14:creationId xmlns:p14="http://schemas.microsoft.com/office/powerpoint/2010/main" val="21866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ByteStream Class: InputStream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>
                <a:latin typeface="Comic Sans MS" panose="030F0702030302020204" pitchFamily="66" charset="0"/>
              </a:rPr>
              <a:t>abstract </a:t>
            </a:r>
            <a:r>
              <a:rPr lang="en-US" dirty="0" smtClean="0">
                <a:latin typeface="Comic Sans MS" panose="030F0702030302020204" pitchFamily="66" charset="0"/>
              </a:rPr>
              <a:t>class that defines Java’s </a:t>
            </a:r>
            <a:r>
              <a:rPr lang="en-US" dirty="0">
                <a:latin typeface="Comic Sans MS" panose="030F0702030302020204" pitchFamily="66" charset="0"/>
              </a:rPr>
              <a:t>model of streaming byte </a:t>
            </a:r>
            <a:r>
              <a:rPr lang="en-US" dirty="0" smtClean="0">
                <a:latin typeface="Comic Sans MS" panose="030F0702030302020204" pitchFamily="66" charset="0"/>
              </a:rPr>
              <a:t>input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int </a:t>
            </a:r>
            <a:r>
              <a:rPr lang="en-US" dirty="0">
                <a:latin typeface="Comic Sans MS" panose="030F0702030302020204" pitchFamily="66" charset="0"/>
              </a:rPr>
              <a:t>available</a:t>
            </a:r>
            <a:r>
              <a:rPr lang="en-US" dirty="0" smtClean="0">
                <a:latin typeface="Comic Sans MS" panose="030F0702030302020204" pitchFamily="66" charset="0"/>
              </a:rPr>
              <a:t>(): </a:t>
            </a:r>
            <a:r>
              <a:rPr lang="en-US" sz="2400" dirty="0" smtClean="0"/>
              <a:t>Returns an estimate of the number of bytes that can be read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int </a:t>
            </a:r>
            <a:r>
              <a:rPr lang="en-US" dirty="0">
                <a:latin typeface="Comic Sans MS" panose="030F0702030302020204" pitchFamily="66" charset="0"/>
              </a:rPr>
              <a:t>read</a:t>
            </a:r>
            <a:r>
              <a:rPr lang="en-US" dirty="0" smtClean="0">
                <a:latin typeface="Comic Sans MS" panose="030F0702030302020204" pitchFamily="66" charset="0"/>
              </a:rPr>
              <a:t>(): </a:t>
            </a:r>
            <a:r>
              <a:rPr lang="en-US" sz="2400" dirty="0" smtClean="0"/>
              <a:t>Reads the next byte of data from the input stream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int read(byte b[]): </a:t>
            </a:r>
            <a:r>
              <a:rPr lang="en-US" sz="2400" dirty="0" smtClean="0"/>
              <a:t>Reads some number of bytes from the input stream and stores them in the buffer array b</a:t>
            </a:r>
          </a:p>
          <a:p>
            <a:pPr marL="0" indent="0">
              <a:buNone/>
            </a:pPr>
            <a:r>
              <a:rPr lang="en-US" sz="2400" dirty="0" smtClean="0"/>
              <a:t>Returns the number of bytes read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4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ByteStream Class: InputStream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int </a:t>
            </a:r>
            <a:r>
              <a:rPr lang="en-US" dirty="0">
                <a:latin typeface="Comic Sans MS" panose="030F0702030302020204" pitchFamily="66" charset="0"/>
              </a:rPr>
              <a:t>read(byte </a:t>
            </a:r>
            <a:r>
              <a:rPr lang="en-US" dirty="0" smtClean="0">
                <a:latin typeface="Comic Sans MS" panose="030F0702030302020204" pitchFamily="66" charset="0"/>
              </a:rPr>
              <a:t>b[], </a:t>
            </a:r>
            <a:r>
              <a:rPr lang="en-US" dirty="0">
                <a:latin typeface="Comic Sans MS" panose="030F0702030302020204" pitchFamily="66" charset="0"/>
              </a:rPr>
              <a:t>int off, int </a:t>
            </a:r>
            <a:r>
              <a:rPr lang="en-US" dirty="0" smtClean="0">
                <a:latin typeface="Comic Sans MS" panose="030F0702030302020204" pitchFamily="66" charset="0"/>
              </a:rPr>
              <a:t>len):</a:t>
            </a:r>
            <a:r>
              <a:rPr lang="en-US" dirty="0" smtClean="0"/>
              <a:t> </a:t>
            </a:r>
            <a:r>
              <a:rPr lang="en-US" sz="2200" dirty="0" smtClean="0"/>
              <a:t>Reads upto len bytes of data from the input stream into array b</a:t>
            </a:r>
          </a:p>
          <a:p>
            <a:pPr marL="0" indent="0">
              <a:buNone/>
            </a:pPr>
            <a:r>
              <a:rPr lang="en-US" sz="2200" dirty="0" smtClean="0"/>
              <a:t>Off = starting offset at which data is written</a:t>
            </a:r>
          </a:p>
          <a:p>
            <a:pPr marL="0" indent="0">
              <a:buNone/>
            </a:pPr>
            <a:r>
              <a:rPr lang="en-US" sz="2200" dirty="0" smtClean="0"/>
              <a:t>Returns the number of bytes read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l</a:t>
            </a:r>
            <a:r>
              <a:rPr lang="en-US" dirty="0" smtClean="0">
                <a:latin typeface="Comic Sans MS" panose="030F0702030302020204" pitchFamily="66" charset="0"/>
              </a:rPr>
              <a:t>ong skip(long n):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smtClean="0"/>
              <a:t>Skips over and discards n bytes of data from input stream</a:t>
            </a: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1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ByteStream Class: OutputStream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>
                <a:latin typeface="Comic Sans MS" panose="030F0702030302020204" pitchFamily="66" charset="0"/>
              </a:rPr>
              <a:t>abstract </a:t>
            </a:r>
            <a:r>
              <a:rPr lang="en-US" dirty="0" smtClean="0">
                <a:latin typeface="Comic Sans MS" panose="030F0702030302020204" pitchFamily="66" charset="0"/>
              </a:rPr>
              <a:t>class that defines Java’s </a:t>
            </a:r>
            <a:r>
              <a:rPr lang="en-US" dirty="0">
                <a:latin typeface="Comic Sans MS" panose="030F0702030302020204" pitchFamily="66" charset="0"/>
              </a:rPr>
              <a:t>model of streaming byte </a:t>
            </a:r>
            <a:r>
              <a:rPr lang="en-US" dirty="0" smtClean="0">
                <a:latin typeface="Comic Sans MS" panose="030F0702030302020204" pitchFamily="66" charset="0"/>
              </a:rPr>
              <a:t>output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public abstract void write(int b):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writes the specified byte to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this output stream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public void write (byte b[]):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writes the specified byte in b to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this output stream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400" dirty="0" smtClean="0">
                <a:latin typeface="Comic Sans MS" panose="030F0702030302020204" pitchFamily="66" charset="0"/>
              </a:rPr>
              <a:t>public void write</a:t>
            </a:r>
            <a:r>
              <a:rPr lang="en-US" sz="2400" dirty="0" smtClean="0">
                <a:latin typeface="Comic Sans MS" panose="030F0702030302020204" pitchFamily="66" charset="0"/>
              </a:rPr>
              <a:t>(byte b[], int off, int len):</a:t>
            </a:r>
            <a:r>
              <a:rPr lang="en-US" sz="2400" dirty="0" smtClean="0"/>
              <a:t> </a:t>
            </a:r>
            <a:r>
              <a:rPr lang="en-US" sz="2400" dirty="0"/>
              <a:t>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rites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bytes from b starting at offset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this output stream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Character Streams Class: Reader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>
                <a:latin typeface="Comic Sans MS" panose="030F0702030302020204" pitchFamily="66" charset="0"/>
              </a:rPr>
              <a:t>abstract </a:t>
            </a:r>
            <a:r>
              <a:rPr lang="en-US" dirty="0" smtClean="0">
                <a:latin typeface="Comic Sans MS" panose="030F0702030302020204" pitchFamily="66" charset="0"/>
              </a:rPr>
              <a:t>class that defines Java’s </a:t>
            </a:r>
            <a:r>
              <a:rPr lang="en-US" dirty="0">
                <a:latin typeface="Comic Sans MS" panose="030F0702030302020204" pitchFamily="66" charset="0"/>
              </a:rPr>
              <a:t>model of streaming </a:t>
            </a:r>
            <a:r>
              <a:rPr lang="en-US" dirty="0" smtClean="0">
                <a:latin typeface="Comic Sans MS" panose="030F0702030302020204" pitchFamily="66" charset="0"/>
              </a:rPr>
              <a:t>character input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int </a:t>
            </a:r>
            <a:r>
              <a:rPr lang="en-US" dirty="0">
                <a:latin typeface="Comic Sans MS" panose="030F0702030302020204" pitchFamily="66" charset="0"/>
              </a:rPr>
              <a:t>read</a:t>
            </a:r>
            <a:r>
              <a:rPr lang="en-US" dirty="0" smtClean="0">
                <a:latin typeface="Comic Sans MS" panose="030F0702030302020204" pitchFamily="66" charset="0"/>
              </a:rPr>
              <a:t>(): </a:t>
            </a:r>
            <a:r>
              <a:rPr lang="en-US" sz="2400" dirty="0" smtClean="0"/>
              <a:t>Reads a single character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int read(char cbuf[]): </a:t>
            </a:r>
            <a:r>
              <a:rPr lang="en-US" sz="2400" dirty="0" smtClean="0"/>
              <a:t>Reads characters into array cbuf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int read(char cbuf[], int off, int len):</a:t>
            </a:r>
            <a:r>
              <a:rPr lang="en-US" sz="2400" dirty="0" smtClean="0"/>
              <a:t> Reads characters into a portion of an array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1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Character Streams Class: Writer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an </a:t>
            </a:r>
            <a:r>
              <a:rPr lang="en-US" dirty="0">
                <a:latin typeface="Comic Sans MS" panose="030F0702030302020204" pitchFamily="66" charset="0"/>
              </a:rPr>
              <a:t>abstract </a:t>
            </a:r>
            <a:r>
              <a:rPr lang="en-US" dirty="0" smtClean="0">
                <a:latin typeface="Comic Sans MS" panose="030F0702030302020204" pitchFamily="66" charset="0"/>
              </a:rPr>
              <a:t>class that defines Java’s </a:t>
            </a:r>
            <a:r>
              <a:rPr lang="en-US" dirty="0">
                <a:latin typeface="Comic Sans MS" panose="030F0702030302020204" pitchFamily="66" charset="0"/>
              </a:rPr>
              <a:t>model of streaming </a:t>
            </a:r>
            <a:r>
              <a:rPr lang="en-US" dirty="0" smtClean="0">
                <a:latin typeface="Comic Sans MS" panose="030F0702030302020204" pitchFamily="66" charset="0"/>
              </a:rPr>
              <a:t>character output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4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anose="030F0702030302020204" pitchFamily="66" charset="0"/>
              </a:rPr>
              <a:t>BufferedReader class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6" y="13233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reads text from a character-input stream</a:t>
            </a:r>
          </a:p>
          <a:p>
            <a:pPr marL="0" indent="0"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improves </a:t>
            </a:r>
            <a:r>
              <a:rPr lang="en-US" sz="2000" dirty="0">
                <a:latin typeface="Comic Sans MS" panose="030F0702030302020204" pitchFamily="66" charset="0"/>
              </a:rPr>
              <a:t>performance by reducing the number of times data </a:t>
            </a:r>
            <a:r>
              <a:rPr lang="en-US" sz="2000" dirty="0" smtClean="0">
                <a:latin typeface="Comic Sans MS" panose="030F0702030302020204" pitchFamily="66" charset="0"/>
              </a:rPr>
              <a:t>is </a:t>
            </a:r>
            <a:r>
              <a:rPr lang="en-US" sz="2000" dirty="0">
                <a:latin typeface="Comic Sans MS" panose="030F0702030302020204" pitchFamily="66" charset="0"/>
              </a:rPr>
              <a:t>actually physically read from the input stream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BufferedReader (Reader reader)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latin typeface="Comic Sans MS" panose="030F0702030302020204" pitchFamily="66" charset="0"/>
              </a:rPr>
            </a:br>
            <a:endParaRPr lang="en-US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Comic Sans MS</vt:lpstr>
      <vt:lpstr>Consolas</vt:lpstr>
      <vt:lpstr>Office Theme</vt:lpstr>
      <vt:lpstr>Java I/0</vt:lpstr>
      <vt:lpstr>Streams</vt:lpstr>
      <vt:lpstr>Different Streams</vt:lpstr>
      <vt:lpstr>ByteStream Class: InputStream</vt:lpstr>
      <vt:lpstr>ByteStream Class: InputStream</vt:lpstr>
      <vt:lpstr>ByteStream Class: OutputStream</vt:lpstr>
      <vt:lpstr>Character Streams Class: Reader</vt:lpstr>
      <vt:lpstr>Character Streams Class: Writer</vt:lpstr>
      <vt:lpstr>BufferedReader class</vt:lpstr>
      <vt:lpstr>BufferedWriter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I/0</dc:title>
  <dc:creator>Yeasir Rayhan Prince</dc:creator>
  <cp:lastModifiedBy>Yeasir Rayhan Prince</cp:lastModifiedBy>
  <cp:revision>10</cp:revision>
  <dcterms:created xsi:type="dcterms:W3CDTF">2019-12-03T14:30:54Z</dcterms:created>
  <dcterms:modified xsi:type="dcterms:W3CDTF">2019-12-03T15:49:58Z</dcterms:modified>
</cp:coreProperties>
</file>