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Course Site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https://yeasirrayhanprince.github.io/cse106_summer2020.html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1278</Words>
  <Application>Microsoft Office PowerPoint</Application>
  <PresentationFormat>On-screen Show (4:3)</PresentationFormat>
  <Paragraphs>541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Comic Sans MS</vt:lpstr>
      <vt:lpstr>Office Theme</vt:lpstr>
      <vt:lpstr>Course Site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50</cp:revision>
  <dcterms:created xsi:type="dcterms:W3CDTF">2006-08-16T00:00:00Z</dcterms:created>
  <dcterms:modified xsi:type="dcterms:W3CDTF">2020-06-30T10:32:18Z</dcterms:modified>
</cp:coreProperties>
</file>