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257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64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51" r:id="rId43"/>
    <p:sldId id="353" r:id="rId44"/>
    <p:sldId id="362" r:id="rId45"/>
    <p:sldId id="363" r:id="rId46"/>
    <p:sldId id="346" r:id="rId47"/>
    <p:sldId id="347" r:id="rId48"/>
    <p:sldId id="348" r:id="rId49"/>
    <p:sldId id="349" r:id="rId50"/>
    <p:sldId id="350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2" autoAdjust="0"/>
    <p:restoredTop sz="94660"/>
  </p:normalViewPr>
  <p:slideViewPr>
    <p:cSldViewPr>
      <p:cViewPr varScale="1">
        <p:scale>
          <a:sx n="74" d="100"/>
          <a:sy n="74" d="100"/>
        </p:scale>
        <p:origin x="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Comic Sans MS" panose="030F0702030302020204" pitchFamily="66" charset="0"/>
              </a:rPr>
              <a:t>Condition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</a:t>
            </a: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2286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</a:t>
            </a:r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</a:t>
            </a: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3581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</a:t>
            </a:r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Comic Sans MS" pitchFamily="66" charset="0"/>
              </a:rPr>
              <a:t>i</a:t>
            </a:r>
            <a:r>
              <a:rPr lang="en-US" sz="4000" dirty="0" smtClean="0">
                <a:latin typeface="Comic Sans MS" pitchFamily="66" charset="0"/>
              </a:rPr>
              <a:t>f-else </a:t>
            </a:r>
            <a:r>
              <a:rPr lang="en-US" sz="4000" dirty="0" smtClean="0">
                <a:latin typeface="Comic Sans MS" pitchFamily="66" charset="0"/>
              </a:rPr>
              <a:t>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29718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19400" y="54102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56388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53000" y="54864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" y="2133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1000" y="41910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Comic Sans MS" pitchFamily="66" charset="0"/>
              </a:rPr>
              <a:t>if-else </a:t>
            </a:r>
            <a:r>
              <a:rPr lang="en-US" sz="4000" dirty="0" smtClean="0">
                <a:latin typeface="Comic Sans MS" pitchFamily="66" charset="0"/>
              </a:rPr>
              <a:t>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68580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if(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logical 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statements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19812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4038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819400" y="54102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76600" y="56388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53000" y="54864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</p:spTree>
    <p:extLst>
      <p:ext uri="{BB962C8B-B14F-4D97-AF65-F5344CB8AC3E}">
        <p14:creationId xmlns:p14="http://schemas.microsoft.com/office/powerpoint/2010/main" val="1925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1600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1905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2286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867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positive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0600" y="2895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8674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positive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4876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1905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Comic Sans MS" pitchFamily="66" charset="0"/>
              </a:rPr>
              <a:t>i</a:t>
            </a:r>
            <a:r>
              <a:rPr lang="en-US" sz="4000" dirty="0" smtClean="0">
                <a:latin typeface="Comic Sans MS" pitchFamily="66" charset="0"/>
              </a:rPr>
              <a:t>f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29718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7400" y="35814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38100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91000" y="3657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" y="20574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2286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3581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negative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4267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positive or negative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800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negative\n");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negative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4876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If-else </a:t>
            </a:r>
            <a:r>
              <a:rPr lang="en-US" sz="4000" dirty="0" err="1" smtClean="0">
                <a:latin typeface="Comic Sans MS" pitchFamily="66" charset="0"/>
              </a:rPr>
              <a:t>if-else</a:t>
            </a:r>
            <a:r>
              <a:rPr lang="en-US" sz="4000" dirty="0" smtClean="0">
                <a:latin typeface="Comic Sans MS" pitchFamily="66" charset="0"/>
              </a:rPr>
              <a:t>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2672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if(Expression) 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if(Expression) 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if(Expression) 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62600" y="2133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19800" y="23622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86600" y="2133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15240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200" y="25908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35814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7200" y="45720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200" y="5562600"/>
            <a:ext cx="304800" cy="381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914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295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600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2895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4267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>
                <a:latin typeface="Comic Sans MS" pitchFamily="66" charset="0"/>
              </a:rPr>
              <a:t>i</a:t>
            </a:r>
            <a:r>
              <a:rPr lang="en-US" sz="4000" dirty="0" smtClean="0">
                <a:latin typeface="Comic Sans MS" pitchFamily="66" charset="0"/>
              </a:rPr>
              <a:t>f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6324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if(logical 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r>
              <a:rPr lang="en-US" sz="2800" dirty="0">
                <a:latin typeface="Comic Sans MS" pitchFamily="66" charset="0"/>
              </a:rPr>
              <a:t> 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57400" y="35814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38100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91000" y="3657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" y="20574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7912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zero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4876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295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1600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" y="2895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9436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a is negative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3581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if a number is positive/negative/zero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038600" cy="5029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</a:t>
            </a:r>
            <a:r>
              <a:rPr lang="en-US" sz="1800" dirty="0">
                <a:latin typeface="Comic Sans MS" pitchFamily="66" charset="0"/>
              </a:rPr>
              <a:t>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if(a </a:t>
            </a:r>
            <a:r>
              <a:rPr lang="en-US" sz="1800" dirty="0">
                <a:latin typeface="Comic Sans MS" pitchFamily="66" charset="0"/>
              </a:rPr>
              <a:t>&gt; 0)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</a:t>
            </a:r>
            <a:r>
              <a:rPr lang="en-US" sz="1800" dirty="0">
                <a:latin typeface="Comic Sans MS" pitchFamily="66" charset="0"/>
              </a:rPr>
              <a:t>printf("a is positive\n");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if (a &lt; 0)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printf</a:t>
            </a:r>
            <a:r>
              <a:rPr lang="en-US" sz="1800" dirty="0">
                <a:latin typeface="Comic Sans MS" pitchFamily="66" charset="0"/>
              </a:rPr>
              <a:t>("a is negative\n");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printf</a:t>
            </a:r>
            <a:r>
              <a:rPr lang="en-US" sz="1800" dirty="0">
                <a:latin typeface="Comic Sans MS" pitchFamily="66" charset="0"/>
              </a:rPr>
              <a:t>("a is </a:t>
            </a:r>
            <a:r>
              <a:rPr lang="en-US" sz="1800" dirty="0" smtClean="0">
                <a:latin typeface="Comic Sans MS" pitchFamily="66" charset="0"/>
              </a:rPr>
              <a:t>zero\n");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0198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-10</a:t>
            </a:r>
          </a:p>
          <a:p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is negative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5240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" y="5562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95583"/>
              </p:ext>
            </p:extLst>
          </p:nvPr>
        </p:nvGraphicFramePr>
        <p:xfrm>
          <a:off x="2438400" y="2057400"/>
          <a:ext cx="44958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97-100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67-69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90-96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63-66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D+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87-89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60-62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D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83-86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&lt;60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80-82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77-79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73-76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70-72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95800" cy="838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334000" cy="3581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if(mark &gt;= 97 </a:t>
            </a:r>
            <a:r>
              <a:rPr lang="en-US" sz="2800" dirty="0">
                <a:latin typeface="Comic Sans MS" pitchFamily="66" charset="0"/>
              </a:rPr>
              <a:t>&amp;&amp; </a:t>
            </a:r>
            <a:r>
              <a:rPr lang="en-US" sz="2800" dirty="0" smtClean="0">
                <a:latin typeface="Comic Sans MS" pitchFamily="66" charset="0"/>
              </a:rPr>
              <a:t>mark &lt;= 100)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03657"/>
              </p:ext>
            </p:extLst>
          </p:nvPr>
        </p:nvGraphicFramePr>
        <p:xfrm>
          <a:off x="6248400" y="19050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97-100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572000" y="2087880"/>
            <a:ext cx="1676400" cy="807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791200" cy="3886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97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smtClean="0">
                <a:latin typeface="Comic Sans MS" pitchFamily="66" charset="0"/>
              </a:rPr>
              <a:t>mark &lt;= 100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</a:t>
            </a:r>
            <a:r>
              <a:rPr lang="en-US" sz="2800" dirty="0" smtClean="0">
                <a:latin typeface="Comic Sans MS" pitchFamily="66" charset="0"/>
              </a:rPr>
              <a:t>lse if(mark </a:t>
            </a:r>
            <a:r>
              <a:rPr lang="en-US" sz="2800" dirty="0">
                <a:latin typeface="Comic Sans MS" pitchFamily="66" charset="0"/>
              </a:rPr>
              <a:t>&gt;= </a:t>
            </a:r>
            <a:r>
              <a:rPr lang="en-US" sz="2800" dirty="0" smtClean="0">
                <a:latin typeface="Comic Sans MS" pitchFamily="66" charset="0"/>
              </a:rPr>
              <a:t>90 </a:t>
            </a:r>
            <a:r>
              <a:rPr lang="en-US" sz="2800" dirty="0">
                <a:latin typeface="Comic Sans MS" pitchFamily="66" charset="0"/>
              </a:rPr>
              <a:t>&amp;&amp; mark &lt;= </a:t>
            </a:r>
            <a:r>
              <a:rPr lang="en-US" sz="2800" dirty="0" smtClean="0">
                <a:latin typeface="Comic Sans MS" pitchFamily="66" charset="0"/>
              </a:rPr>
              <a:t>96)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</a:t>
            </a:r>
            <a:r>
              <a:rPr lang="en-US" sz="2800" dirty="0" smtClean="0">
                <a:latin typeface="Comic Sans MS" pitchFamily="66" charset="0"/>
              </a:rPr>
              <a:t>A\n</a:t>
            </a:r>
            <a:r>
              <a:rPr lang="en-US" sz="2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1821"/>
              </p:ext>
            </p:extLst>
          </p:nvPr>
        </p:nvGraphicFramePr>
        <p:xfrm>
          <a:off x="6705600" y="25146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90-96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800600" y="2697480"/>
            <a:ext cx="1905000" cy="655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</a:t>
            </a: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16002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791200" cy="4876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97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smtClean="0">
                <a:latin typeface="Comic Sans MS" pitchFamily="66" charset="0"/>
              </a:rPr>
              <a:t>mark &lt;= 100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if(mark </a:t>
            </a:r>
            <a:r>
              <a:rPr lang="en-US" sz="1800" dirty="0">
                <a:latin typeface="Comic Sans MS" pitchFamily="66" charset="0"/>
              </a:rPr>
              <a:t>&gt;= </a:t>
            </a:r>
            <a:r>
              <a:rPr lang="en-US" sz="1800" dirty="0" smtClean="0">
                <a:latin typeface="Comic Sans MS" pitchFamily="66" charset="0"/>
              </a:rPr>
              <a:t>90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96){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if(mark &gt;= </a:t>
            </a:r>
            <a:r>
              <a:rPr lang="en-US" sz="2800" dirty="0" smtClean="0">
                <a:latin typeface="Comic Sans MS" pitchFamily="66" charset="0"/>
              </a:rPr>
              <a:t>87 </a:t>
            </a:r>
            <a:r>
              <a:rPr lang="en-US" sz="2800" dirty="0">
                <a:latin typeface="Comic Sans MS" pitchFamily="66" charset="0"/>
              </a:rPr>
              <a:t>&amp;&amp; mark &lt;= </a:t>
            </a:r>
            <a:r>
              <a:rPr lang="en-US" sz="2800" dirty="0" smtClean="0">
                <a:latin typeface="Comic Sans MS" pitchFamily="66" charset="0"/>
              </a:rPr>
              <a:t>90)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</a:t>
            </a:r>
            <a:r>
              <a:rPr lang="en-US" sz="2800" dirty="0" smtClean="0">
                <a:latin typeface="Comic Sans MS" pitchFamily="66" charset="0"/>
              </a:rPr>
              <a:t>A-\</a:t>
            </a:r>
            <a:r>
              <a:rPr lang="en-US" sz="2800" dirty="0">
                <a:latin typeface="Comic Sans MS" pitchFamily="66" charset="0"/>
              </a:rPr>
              <a:t>n");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86390"/>
              </p:ext>
            </p:extLst>
          </p:nvPr>
        </p:nvGraphicFramePr>
        <p:xfrm>
          <a:off x="6629400" y="27432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87-90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419600" y="2926080"/>
            <a:ext cx="2209800" cy="731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958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97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smtClean="0">
                <a:latin typeface="Comic Sans MS" pitchFamily="66" charset="0"/>
              </a:rPr>
              <a:t>mark &lt;= 100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if(mark </a:t>
            </a:r>
            <a:r>
              <a:rPr lang="en-US" sz="1800" dirty="0">
                <a:latin typeface="Comic Sans MS" pitchFamily="66" charset="0"/>
              </a:rPr>
              <a:t>&gt;= </a:t>
            </a:r>
            <a:r>
              <a:rPr lang="en-US" sz="1800" dirty="0" smtClean="0">
                <a:latin typeface="Comic Sans MS" pitchFamily="66" charset="0"/>
              </a:rPr>
              <a:t>90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96){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else if(mark &gt;= </a:t>
            </a:r>
            <a:r>
              <a:rPr lang="en-US" sz="1800" dirty="0" smtClean="0">
                <a:latin typeface="Comic Sans MS" pitchFamily="66" charset="0"/>
              </a:rPr>
              <a:t>87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90){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A-\</a:t>
            </a:r>
            <a:r>
              <a:rPr lang="en-US" sz="1800" dirty="0">
                <a:latin typeface="Comic Sans MS" pitchFamily="66" charset="0"/>
              </a:rPr>
              <a:t>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…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…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  if(mark &lt; 60){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printf(“F\n");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20248"/>
              </p:ext>
            </p:extLst>
          </p:nvPr>
        </p:nvGraphicFramePr>
        <p:xfrm>
          <a:off x="6324600" y="32766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&lt;60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114800" y="3459480"/>
            <a:ext cx="2209800" cy="1798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Problem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958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97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smtClean="0">
                <a:latin typeface="Comic Sans MS" pitchFamily="66" charset="0"/>
              </a:rPr>
              <a:t>mark &lt;= 100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if(mark </a:t>
            </a:r>
            <a:r>
              <a:rPr lang="en-US" sz="1800" dirty="0">
                <a:latin typeface="Comic Sans MS" pitchFamily="66" charset="0"/>
              </a:rPr>
              <a:t>&gt;= </a:t>
            </a:r>
            <a:r>
              <a:rPr lang="en-US" sz="1800" dirty="0" smtClean="0">
                <a:latin typeface="Comic Sans MS" pitchFamily="66" charset="0"/>
              </a:rPr>
              <a:t>90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96){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else if(mark &gt;= </a:t>
            </a:r>
            <a:r>
              <a:rPr lang="en-US" sz="1800" dirty="0" smtClean="0">
                <a:latin typeface="Comic Sans MS" pitchFamily="66" charset="0"/>
              </a:rPr>
              <a:t>87 </a:t>
            </a:r>
            <a:r>
              <a:rPr lang="en-US" sz="1800" dirty="0">
                <a:latin typeface="Comic Sans MS" pitchFamily="66" charset="0"/>
              </a:rPr>
              <a:t>&amp;&amp; mark &lt;= </a:t>
            </a:r>
            <a:r>
              <a:rPr lang="en-US" sz="1800" dirty="0" smtClean="0">
                <a:latin typeface="Comic Sans MS" pitchFamily="66" charset="0"/>
              </a:rPr>
              <a:t>90){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A-\</a:t>
            </a:r>
            <a:r>
              <a:rPr lang="en-US" sz="1800" dirty="0">
                <a:latin typeface="Comic Sans MS" pitchFamily="66" charset="0"/>
              </a:rPr>
              <a:t>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…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…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printf(“F\n");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20248"/>
              </p:ext>
            </p:extLst>
          </p:nvPr>
        </p:nvGraphicFramePr>
        <p:xfrm>
          <a:off x="6324600" y="32766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&lt;60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114800" y="3459480"/>
            <a:ext cx="2209800" cy="1798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Comic Sans MS" panose="030F0702030302020204" pitchFamily="66" charset="0"/>
              </a:rPr>
              <a:t>Nested Condition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Nested if-else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2672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smtClean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}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</a:t>
            </a:r>
            <a:r>
              <a:rPr lang="en-US" sz="2800" dirty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if(Expression</a:t>
            </a:r>
            <a:r>
              <a:rPr lang="en-US" sz="2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else</a:t>
            </a:r>
            <a:r>
              <a:rPr lang="en-US" sz="2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</a:t>
            </a:r>
            <a:r>
              <a:rPr lang="en-US" sz="2800" dirty="0">
                <a:latin typeface="Comic Sans MS" pitchFamily="66" charset="0"/>
              </a:rPr>
              <a:t>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If-else </a:t>
            </a:r>
            <a:r>
              <a:rPr lang="en-US" sz="4000" dirty="0" err="1" smtClean="0">
                <a:latin typeface="Comic Sans MS" pitchFamily="66" charset="0"/>
              </a:rPr>
              <a:t>if-else</a:t>
            </a:r>
            <a:r>
              <a:rPr lang="en-US" sz="4000" dirty="0" smtClean="0">
                <a:latin typeface="Comic Sans MS" pitchFamily="66" charset="0"/>
              </a:rPr>
              <a:t> statements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2672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if(Expression</a:t>
            </a:r>
            <a:r>
              <a:rPr lang="en-US" sz="2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smtClean="0">
                <a:latin typeface="Comic Sans MS" pitchFamily="66" charset="0"/>
              </a:rPr>
              <a:t>if(Expression){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}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</a:t>
            </a:r>
            <a:r>
              <a:rPr lang="en-US" sz="2800" dirty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if(Expression</a:t>
            </a:r>
            <a:r>
              <a:rPr lang="en-US" sz="2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statements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else</a:t>
            </a:r>
            <a:r>
              <a:rPr lang="en-US" sz="2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</a:t>
            </a:r>
            <a:r>
              <a:rPr lang="en-US" sz="2800" dirty="0">
                <a:latin typeface="Comic Sans MS" pitchFamily="66" charset="0"/>
              </a:rPr>
              <a:t> statements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2133600"/>
            <a:ext cx="457200" cy="4572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19800" y="23622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86600" y="21336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indent (1 Tab)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15240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7200" y="18288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2000" y="18288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21336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57200" y="24384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57200" y="27432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000" y="27432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57200" y="30480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57200" y="39624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57200" y="42672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62000" y="42672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7200" y="45720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7200" y="48768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7200" y="51816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62000" y="51816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7200" y="5486400"/>
            <a:ext cx="304800" cy="304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3" y="0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Smallest between 3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13716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13716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13716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5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1371600"/>
            <a:ext cx="16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Input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266700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Output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27432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114800" cy="838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343400" cy="36082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 (a &lt; b)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1981200"/>
            <a:ext cx="3429000" cy="838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Start with 2 variables</a:t>
            </a:r>
          </a:p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e.g.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a</a:t>
            </a:r>
            <a:r>
              <a:rPr lang="en-US" sz="1800" dirty="0" smtClean="0">
                <a:latin typeface="Comic Sans MS" pitchFamily="66" charset="0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b</a:t>
            </a:r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524000" y="2209800"/>
            <a:ext cx="3810000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1524000" y="2400300"/>
            <a:ext cx="3810000" cy="1104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343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if ( 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</a:t>
            </a:r>
            <a:r>
              <a:rPr lang="en-US" sz="1800" dirty="0" smtClean="0">
                <a:latin typeface="Comic Sans MS" pitchFamily="66" charset="0"/>
              </a:rPr>
              <a:t>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1524000"/>
            <a:ext cx="2438400" cy="2590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smallest: a </a:t>
            </a:r>
          </a:p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Compare variable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a and c </a:t>
            </a:r>
            <a:endParaRPr lang="en-US" sz="18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3429000" y="2819400"/>
            <a:ext cx="23622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38200" y="2133600"/>
            <a:ext cx="3352800" cy="281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</a:t>
            </a: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1905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343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1524000"/>
            <a:ext cx="2438400" cy="2590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smallest: b </a:t>
            </a:r>
          </a:p>
          <a:p>
            <a:pPr>
              <a:buFont typeface="Arial" pitchFamily="34" charset="0"/>
              <a:buNone/>
            </a:pPr>
            <a:r>
              <a:rPr lang="en-US" sz="1800" dirty="0" smtClean="0">
                <a:latin typeface="Comic Sans MS" pitchFamily="66" charset="0"/>
              </a:rPr>
              <a:t>Compare variable</a:t>
            </a:r>
          </a:p>
          <a:p>
            <a:pPr algn="ctr">
              <a:buFont typeface="Arial" pitchFamily="34" charset="0"/>
              <a:buNone/>
            </a:pP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 and c </a:t>
            </a:r>
            <a:endParaRPr lang="en-US" sz="1800" dirty="0"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3429000" y="2819400"/>
            <a:ext cx="23622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33400" y="3048000"/>
            <a:ext cx="3352800" cy="281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6096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" y="1828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609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2209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7620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" y="1524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762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" y="4191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7620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4495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Smallest between 3 numbers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343400" cy="6019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a, b, c;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</a:t>
            </a:r>
            <a:r>
              <a:rPr lang="en-US" sz="1800" dirty="0" smtClean="0">
                <a:latin typeface="Comic Sans MS" pitchFamily="66" charset="0"/>
              </a:rPr>
              <a:t>d %d %d", &amp;a, &amp;b, &amp;c);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if(a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a &lt; 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</a:t>
            </a:r>
            <a:r>
              <a:rPr lang="en-US" sz="1800" dirty="0">
                <a:latin typeface="Comic Sans MS" pitchFamily="66" charset="0"/>
              </a:rPr>
              <a:t>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 if </a:t>
            </a:r>
            <a:r>
              <a:rPr lang="en-US" sz="1800" dirty="0">
                <a:latin typeface="Comic Sans MS" pitchFamily="66" charset="0"/>
              </a:rPr>
              <a:t>(b </a:t>
            </a:r>
            <a:r>
              <a:rPr lang="en-US" sz="1800" dirty="0" smtClean="0">
                <a:latin typeface="Comic Sans MS" pitchFamily="66" charset="0"/>
              </a:rPr>
              <a:t>&lt; </a:t>
            </a:r>
            <a:r>
              <a:rPr lang="en-US" sz="1800" dirty="0">
                <a:latin typeface="Comic Sans MS" pitchFamily="66" charset="0"/>
              </a:rPr>
              <a:t>c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b;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else{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</a:t>
            </a:r>
            <a:r>
              <a:rPr lang="en-US" sz="1800" dirty="0" smtClean="0">
                <a:latin typeface="Comic Sans MS" pitchFamily="66" charset="0"/>
              </a:rPr>
              <a:t>min = </a:t>
            </a:r>
            <a:r>
              <a:rPr lang="en-US" sz="1800" dirty="0">
                <a:latin typeface="Comic Sans MS" pitchFamily="66" charset="0"/>
              </a:rPr>
              <a:t>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143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990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28800"/>
            <a:ext cx="762000" cy="5232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676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48006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</a:t>
            </a: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2286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</a:t>
            </a: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715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a is </a:t>
            </a:r>
            <a:r>
              <a:rPr lang="en-US" dirty="0" smtClean="0">
                <a:latin typeface="Comic Sans MS" pitchFamily="66" charset="0"/>
              </a:rPr>
              <a:t>positive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0600" y="29718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</a:t>
            </a: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715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a is </a:t>
            </a:r>
            <a:r>
              <a:rPr lang="en-US" dirty="0" smtClean="0">
                <a:latin typeface="Comic Sans MS" pitchFamily="66" charset="0"/>
              </a:rPr>
              <a:t>positive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35814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20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Check if a number is </a:t>
            </a:r>
            <a:r>
              <a:rPr lang="en-US" sz="4000" dirty="0" smtClean="0">
                <a:latin typeface="Comic Sans MS" pitchFamily="66" charset="0"/>
              </a:rPr>
              <a:t>positive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3429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main()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a;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scanf</a:t>
            </a:r>
            <a:r>
              <a:rPr lang="en-US" sz="1800" dirty="0">
                <a:latin typeface="Comic Sans MS" pitchFamily="66" charset="0"/>
              </a:rPr>
              <a:t>("%d", &amp;a);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if(a &gt; 0)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 is positive\n");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return </a:t>
            </a:r>
            <a:r>
              <a:rPr lang="en-US" sz="1800" dirty="0">
                <a:latin typeface="Comic Sans MS" pitchFamily="66" charset="0"/>
              </a:rPr>
              <a:t>0;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096000"/>
            <a:ext cx="8229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371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2000" y="1905000"/>
            <a:ext cx="3352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524000"/>
            <a:ext cx="838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-1</a:t>
            </a:r>
            <a:r>
              <a:rPr lang="en-US" sz="2800" dirty="0" smtClean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3125</Words>
  <Application>Microsoft Office PowerPoint</Application>
  <PresentationFormat>On-screen Show (4:3)</PresentationFormat>
  <Paragraphs>941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Comic Sans MS</vt:lpstr>
      <vt:lpstr>Office Theme</vt:lpstr>
      <vt:lpstr>Condition</vt:lpstr>
      <vt:lpstr>if statements</vt:lpstr>
      <vt:lpstr>if statements</vt:lpstr>
      <vt:lpstr>Check if a number is positive</vt:lpstr>
      <vt:lpstr>Check if a number is positive</vt:lpstr>
      <vt:lpstr>Check if a number is positive</vt:lpstr>
      <vt:lpstr>Check if a number is positive</vt:lpstr>
      <vt:lpstr>Check if a number is positive</vt:lpstr>
      <vt:lpstr>Check if a number is positive</vt:lpstr>
      <vt:lpstr>Check if a number is positive</vt:lpstr>
      <vt:lpstr>Check if a number is positive</vt:lpstr>
      <vt:lpstr>if-else statements</vt:lpstr>
      <vt:lpstr>if-else statements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Check if a number is positive or negative</vt:lpstr>
      <vt:lpstr>If-else if-else statements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Check if a number is positive/negative/zero</vt:lpstr>
      <vt:lpstr>Grading Problem</vt:lpstr>
      <vt:lpstr>Grading Problem</vt:lpstr>
      <vt:lpstr>Grading Problem</vt:lpstr>
      <vt:lpstr>Grading Problem</vt:lpstr>
      <vt:lpstr>Grading Problem</vt:lpstr>
      <vt:lpstr>Grading Problem</vt:lpstr>
      <vt:lpstr>Grading Problem</vt:lpstr>
      <vt:lpstr>Nested Condition</vt:lpstr>
      <vt:lpstr>Nested if-else</vt:lpstr>
      <vt:lpstr>If-else if-else statements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  <vt:lpstr>Smallest between 3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172</cp:revision>
  <dcterms:created xsi:type="dcterms:W3CDTF">2006-08-16T00:00:00Z</dcterms:created>
  <dcterms:modified xsi:type="dcterms:W3CDTF">2020-07-16T01:58:17Z</dcterms:modified>
</cp:coreProperties>
</file>