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25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6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51" r:id="rId42"/>
    <p:sldId id="345" r:id="rId43"/>
    <p:sldId id="353" r:id="rId44"/>
    <p:sldId id="362" r:id="rId45"/>
    <p:sldId id="363" r:id="rId46"/>
    <p:sldId id="346" r:id="rId47"/>
    <p:sldId id="347" r:id="rId48"/>
    <p:sldId id="348" r:id="rId49"/>
    <p:sldId id="349" r:id="rId50"/>
    <p:sldId id="350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>
      <p:cViewPr varScale="1">
        <p:scale>
          <a:sx n="74" d="100"/>
          <a:sy n="74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Comic Sans MS" panose="030F0702030302020204" pitchFamily="66" charset="0"/>
              </a:rPr>
              <a:t>Condition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f-else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29718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19400" y="5410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5638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53000" y="54864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000" y="41910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if-else </a:t>
            </a:r>
            <a:r>
              <a:rPr lang="en-US" sz="4000" dirty="0" smtClean="0">
                <a:latin typeface="Comic Sans MS" pitchFamily="66" charset="0"/>
              </a:rPr>
              <a:t>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6858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logical 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981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4038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19400" y="5410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5638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54864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</p:spTree>
    <p:extLst>
      <p:ext uri="{BB962C8B-B14F-4D97-AF65-F5344CB8AC3E}">
        <p14:creationId xmlns:p14="http://schemas.microsoft.com/office/powerpoint/2010/main" val="1925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29718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3581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38100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91000" y="3657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057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267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If-else </a:t>
            </a:r>
            <a:r>
              <a:rPr lang="en-US" sz="4000" dirty="0" err="1" smtClean="0">
                <a:latin typeface="Comic Sans MS" pitchFamily="66" charset="0"/>
              </a:rPr>
              <a:t>if-else</a:t>
            </a:r>
            <a:r>
              <a:rPr lang="en-US" sz="4000" dirty="0" smtClean="0">
                <a:latin typeface="Comic Sans MS" pitchFamily="66" charset="0"/>
              </a:rPr>
              <a:t>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626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2362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86600" y="2133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15240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" y="25908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35814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45720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55626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914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295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4267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324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if(logical Expression)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3581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38100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91000" y="3657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057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7912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zero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295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038600" cy="5029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198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5562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5583"/>
              </p:ext>
            </p:extLst>
          </p:nvPr>
        </p:nvGraphicFramePr>
        <p:xfrm>
          <a:off x="2438400" y="2057400"/>
          <a:ext cx="44958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67-69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63-66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87-89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60-62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83-86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80-82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77-79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73-76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70-72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838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334000" cy="3581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if(mark &gt;= 97 </a:t>
            </a:r>
            <a:r>
              <a:rPr lang="en-US" sz="2800" dirty="0">
                <a:latin typeface="Comic Sans MS" pitchFamily="66" charset="0"/>
              </a:rPr>
              <a:t>&amp;&amp; </a:t>
            </a:r>
            <a:r>
              <a:rPr lang="en-US" sz="2800" dirty="0" smtClean="0">
                <a:latin typeface="Comic Sans MS" pitchFamily="66" charset="0"/>
              </a:rPr>
              <a:t>mark &lt;= 100)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03657"/>
              </p:ext>
            </p:extLst>
          </p:nvPr>
        </p:nvGraphicFramePr>
        <p:xfrm>
          <a:off x="6248400" y="19050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572000" y="2087880"/>
            <a:ext cx="1676400" cy="80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3886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</a:t>
            </a:r>
            <a:r>
              <a:rPr lang="en-US" sz="2800" dirty="0" smtClean="0">
                <a:latin typeface="Comic Sans MS" pitchFamily="66" charset="0"/>
              </a:rPr>
              <a:t>lse if(mark </a:t>
            </a:r>
            <a:r>
              <a:rPr lang="en-US" sz="2800" dirty="0">
                <a:latin typeface="Comic Sans MS" pitchFamily="66" charset="0"/>
              </a:rPr>
              <a:t>&gt;= </a:t>
            </a:r>
            <a:r>
              <a:rPr lang="en-US" sz="2800" dirty="0" smtClean="0">
                <a:latin typeface="Comic Sans MS" pitchFamily="66" charset="0"/>
              </a:rPr>
              <a:t>90 </a:t>
            </a:r>
            <a:r>
              <a:rPr lang="en-US" sz="2800" dirty="0">
                <a:latin typeface="Comic Sans MS" pitchFamily="66" charset="0"/>
              </a:rPr>
              <a:t>&amp;&amp; mark &lt;= </a:t>
            </a:r>
            <a:r>
              <a:rPr lang="en-US" sz="2800" dirty="0" smtClean="0">
                <a:latin typeface="Comic Sans MS" pitchFamily="66" charset="0"/>
              </a:rPr>
              <a:t>96)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A\n</a:t>
            </a:r>
            <a:r>
              <a:rPr lang="en-US" sz="2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1821"/>
              </p:ext>
            </p:extLst>
          </p:nvPr>
        </p:nvGraphicFramePr>
        <p:xfrm>
          <a:off x="6705600" y="2514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800600" y="2697480"/>
            <a:ext cx="1905000" cy="65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4876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if(mark &gt;= </a:t>
            </a:r>
            <a:r>
              <a:rPr lang="en-US" sz="2800" dirty="0" smtClean="0">
                <a:latin typeface="Comic Sans MS" pitchFamily="66" charset="0"/>
              </a:rPr>
              <a:t>87 </a:t>
            </a:r>
            <a:r>
              <a:rPr lang="en-US" sz="2800" dirty="0">
                <a:latin typeface="Comic Sans MS" pitchFamily="66" charset="0"/>
              </a:rPr>
              <a:t>&amp;&amp; mark &lt;= </a:t>
            </a:r>
            <a:r>
              <a:rPr lang="en-US" sz="2800" dirty="0" smtClean="0">
                <a:latin typeface="Comic Sans MS" pitchFamily="66" charset="0"/>
              </a:rPr>
              <a:t>90)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A-\</a:t>
            </a:r>
            <a:r>
              <a:rPr lang="en-US" sz="2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86390"/>
              </p:ext>
            </p:extLst>
          </p:nvPr>
        </p:nvGraphicFramePr>
        <p:xfrm>
          <a:off x="6629400" y="27432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87-90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19600" y="2926080"/>
            <a:ext cx="220980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else if(mark &gt;= </a:t>
            </a:r>
            <a:r>
              <a:rPr lang="en-US" sz="1800" dirty="0" smtClean="0">
                <a:latin typeface="Comic Sans MS" pitchFamily="66" charset="0"/>
              </a:rPr>
              <a:t>87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A-\</a:t>
            </a:r>
            <a:r>
              <a:rPr lang="en-US" sz="1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printf(“F\n");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0248"/>
              </p:ext>
            </p:extLst>
          </p:nvPr>
        </p:nvGraphicFramePr>
        <p:xfrm>
          <a:off x="6324600" y="3276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114800" y="3459480"/>
            <a:ext cx="2209800" cy="1798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else if(mark &gt;= </a:t>
            </a:r>
            <a:r>
              <a:rPr lang="en-US" sz="1800" dirty="0" smtClean="0">
                <a:latin typeface="Comic Sans MS" pitchFamily="66" charset="0"/>
              </a:rPr>
              <a:t>87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A-\</a:t>
            </a:r>
            <a:r>
              <a:rPr lang="en-US" sz="1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  if(mark &lt; 60){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printf(“F\n");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0248"/>
              </p:ext>
            </p:extLst>
          </p:nvPr>
        </p:nvGraphicFramePr>
        <p:xfrm>
          <a:off x="6324600" y="3276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114800" y="3459480"/>
            <a:ext cx="2209800" cy="1798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Comic Sans MS" panose="030F0702030302020204" pitchFamily="66" charset="0"/>
              </a:rPr>
              <a:t>Nested Condition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Nested if-else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}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if(Expression</a:t>
            </a:r>
            <a:r>
              <a:rPr lang="en-US" sz="2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else</a:t>
            </a: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</a:t>
            </a:r>
            <a:r>
              <a:rPr lang="en-US" sz="2800" dirty="0">
                <a:latin typeface="Comic Sans MS" pitchFamily="66" charset="0"/>
              </a:rPr>
              <a:t>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If-else </a:t>
            </a:r>
            <a:r>
              <a:rPr lang="en-US" sz="4000" dirty="0" err="1" smtClean="0">
                <a:latin typeface="Comic Sans MS" pitchFamily="66" charset="0"/>
              </a:rPr>
              <a:t>if-else</a:t>
            </a:r>
            <a:r>
              <a:rPr lang="en-US" sz="4000" dirty="0" smtClean="0">
                <a:latin typeface="Comic Sans MS" pitchFamily="66" charset="0"/>
              </a:rPr>
              <a:t>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}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if(Expression</a:t>
            </a:r>
            <a:r>
              <a:rPr lang="en-US" sz="2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else</a:t>
            </a: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</a:t>
            </a:r>
            <a:r>
              <a:rPr lang="en-US" sz="2800" dirty="0">
                <a:latin typeface="Comic Sans MS" pitchFamily="66" charset="0"/>
              </a:rPr>
              <a:t>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2362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86600" y="2133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1524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1828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000" y="1828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133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7200" y="2438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7200" y="2743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743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7200" y="3048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7200" y="3962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7200" y="4267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62000" y="4267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" y="4572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4876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5181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2000" y="5181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7200" y="5486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3" y="0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Smallest between 3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5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1371600"/>
            <a:ext cx="16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26670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Output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7432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838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</a:t>
            </a:r>
            <a:r>
              <a:rPr lang="en-US" sz="1800" dirty="0" smtClean="0">
                <a:latin typeface="Comic Sans MS" pitchFamily="66" charset="0"/>
              </a:rPr>
              <a:t>c, min;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36082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 (a &lt; 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1981200"/>
            <a:ext cx="3429000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Start with 2 variables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e.g.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1800" dirty="0" smtClean="0">
                <a:latin typeface="Comic Sans MS" pitchFamily="66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b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524000" y="2209800"/>
            <a:ext cx="381000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524000" y="2400300"/>
            <a:ext cx="3810000" cy="110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if ( 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</a:t>
            </a:r>
            <a:r>
              <a:rPr lang="en-US" sz="1800" dirty="0" smtClean="0">
                <a:latin typeface="Comic Sans MS" pitchFamily="66" charset="0"/>
              </a:rPr>
              <a:t>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24000"/>
            <a:ext cx="2438400" cy="2590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smallest: a 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Compare variable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a and c 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429000" y="2819400"/>
            <a:ext cx="23622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38200" y="2133600"/>
            <a:ext cx="33528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24000"/>
            <a:ext cx="2438400" cy="2590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smallest: b 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Compare variable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 and c 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429000" y="2819400"/>
            <a:ext cx="23622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33400" y="3048000"/>
            <a:ext cx="33528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828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2209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4191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4495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a, b, c, min;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4800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15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 is </a:t>
            </a:r>
            <a:r>
              <a:rPr lang="en-US" dirty="0" smtClean="0">
                <a:latin typeface="Comic Sans MS" pitchFamily="66" charset="0"/>
              </a:rPr>
              <a:t>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971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15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 is </a:t>
            </a:r>
            <a:r>
              <a:rPr lang="en-US" dirty="0" smtClean="0">
                <a:latin typeface="Comic Sans MS" pitchFamily="66" charset="0"/>
              </a:rPr>
              <a:t>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3149</Words>
  <Application>Microsoft Office PowerPoint</Application>
  <PresentationFormat>On-screen Show (4:3)</PresentationFormat>
  <Paragraphs>941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Comic Sans MS</vt:lpstr>
      <vt:lpstr>Office Theme</vt:lpstr>
      <vt:lpstr>Condition</vt:lpstr>
      <vt:lpstr>if statements</vt:lpstr>
      <vt:lpstr>if statements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if-else statements</vt:lpstr>
      <vt:lpstr>if-else statements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If-else if-else statements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Grading Problem</vt:lpstr>
      <vt:lpstr>Grading Problem</vt:lpstr>
      <vt:lpstr>Grading Problem</vt:lpstr>
      <vt:lpstr>Grading Problem</vt:lpstr>
      <vt:lpstr>Grading Problem</vt:lpstr>
      <vt:lpstr>Grading Problem</vt:lpstr>
      <vt:lpstr>Grading Problem</vt:lpstr>
      <vt:lpstr>Nested Condition</vt:lpstr>
      <vt:lpstr>Nested if-else</vt:lpstr>
      <vt:lpstr>If-else if-else statements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179</cp:revision>
  <dcterms:created xsi:type="dcterms:W3CDTF">2006-08-16T00:00:00Z</dcterms:created>
  <dcterms:modified xsi:type="dcterms:W3CDTF">2020-07-17T22:28:20Z</dcterms:modified>
</cp:coreProperties>
</file>