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45" d="100"/>
          <a:sy n="45" d="100"/>
        </p:scale>
        <p:origin x="5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C9C62D8-A4BD-4F67-B0AF-74ADDD038237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D1A0E68-B34A-4AAE-92B4-7D271EF31AC8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26125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62D8-A4BD-4F67-B0AF-74ADDD038237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0E68-B34A-4AAE-92B4-7D271EF31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9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62D8-A4BD-4F67-B0AF-74ADDD038237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0E68-B34A-4AAE-92B4-7D271EF31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06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62D8-A4BD-4F67-B0AF-74ADDD038237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0E68-B34A-4AAE-92B4-7D271EF31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22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9C62D8-A4BD-4F67-B0AF-74ADDD038237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1A0E68-B34A-4AAE-92B4-7D271EF31AC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1295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62D8-A4BD-4F67-B0AF-74ADDD038237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0E68-B34A-4AAE-92B4-7D271EF31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30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62D8-A4BD-4F67-B0AF-74ADDD038237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0E68-B34A-4AAE-92B4-7D271EF31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84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62D8-A4BD-4F67-B0AF-74ADDD038237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0E68-B34A-4AAE-92B4-7D271EF31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80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62D8-A4BD-4F67-B0AF-74ADDD038237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0E68-B34A-4AAE-92B4-7D271EF31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9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9C62D8-A4BD-4F67-B0AF-74ADDD038237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1A0E68-B34A-4AAE-92B4-7D271EF31AC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956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9C62D8-A4BD-4F67-B0AF-74ADDD038237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1A0E68-B34A-4AAE-92B4-7D271EF31AC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6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C9C62D8-A4BD-4F67-B0AF-74ADDD038237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D1A0E68-B34A-4AAE-92B4-7D271EF31AC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388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 smtClean="0"/>
              <a:t>Презентация игрового движка </a:t>
            </a:r>
            <a:r>
              <a:rPr lang="en-US" sz="3600" dirty="0" smtClean="0"/>
              <a:t>Unreal Engine 4 </a:t>
            </a:r>
            <a:r>
              <a:rPr lang="ru-RU" sz="3600" dirty="0" smtClean="0"/>
              <a:t>для разработки компьютерных игр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79905" y="1285163"/>
            <a:ext cx="6831673" cy="1086237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Государственное бюджетное профессиональное образовательное учреждение «Сормовский механический техникум имени Героя Советского Союза П. А. Семенова»</a:t>
            </a:r>
            <a:endParaRPr lang="ru-RU" sz="16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7130143" y="4227852"/>
            <a:ext cx="3546208" cy="10862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dirty="0" smtClean="0"/>
              <a:t>Выполнил : студент группы 14ИН</a:t>
            </a:r>
            <a:br>
              <a:rPr lang="ru-RU" sz="2000" dirty="0" smtClean="0"/>
            </a:br>
            <a:r>
              <a:rPr lang="ru-RU" sz="2000" dirty="0" smtClean="0"/>
              <a:t> Шмонин А.В.</a:t>
            </a:r>
            <a:endParaRPr lang="ru-RU" sz="2000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4322637" y="5695089"/>
            <a:ext cx="3546208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г. Нижний Новгород</a:t>
            </a:r>
          </a:p>
          <a:p>
            <a:r>
              <a:rPr lang="ru-RU" sz="1800" dirty="0" smtClean="0"/>
              <a:t>2017 г.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833900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9601200" cy="1485900"/>
          </a:xfrm>
        </p:spPr>
        <p:txBody>
          <a:bodyPr/>
          <a:lstStyle/>
          <a:p>
            <a:r>
              <a:rPr lang="ru-RU" dirty="0" smtClean="0"/>
              <a:t>Создание объектов </a:t>
            </a:r>
            <a:r>
              <a:rPr lang="en-US" dirty="0" smtClean="0"/>
              <a:t>Matinee </a:t>
            </a:r>
            <a:r>
              <a:rPr lang="ru-RU" dirty="0" smtClean="0"/>
              <a:t>и их логика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790700"/>
            <a:ext cx="9601200" cy="486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35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Логика, отвечающая за открытие и закрытие двери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71700"/>
            <a:ext cx="9601200" cy="403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67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56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Включения </a:t>
            </a:r>
            <a:r>
              <a:rPr lang="en-US" dirty="0" smtClean="0"/>
              <a:t>Ragdoll </a:t>
            </a:r>
            <a:r>
              <a:rPr lang="ru-RU" dirty="0" smtClean="0"/>
              <a:t>при смерти персонажа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71700"/>
            <a:ext cx="9601200" cy="154983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3152775" y="3878692"/>
            <a:ext cx="60388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9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884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Графическая часть: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20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509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6781" y="2748516"/>
            <a:ext cx="9601200" cy="14859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3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467293"/>
            <a:ext cx="9601200" cy="4827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Актуальность темы разработки игр объясняется увеличением роста популярности разработки игр независимыми разработчиками. </a:t>
            </a:r>
          </a:p>
          <a:p>
            <a:pPr marL="0" indent="0">
              <a:buNone/>
            </a:pPr>
            <a:r>
              <a:rPr lang="ru-RU" sz="2400" dirty="0" smtClean="0"/>
              <a:t>Цель работы: разработать техническую демоверсию игры на движке </a:t>
            </a:r>
            <a:r>
              <a:rPr lang="en-US" sz="2400" dirty="0" smtClean="0"/>
              <a:t>Unreal Engine 4</a:t>
            </a:r>
          </a:p>
          <a:p>
            <a:pPr marL="0" indent="0">
              <a:buNone/>
            </a:pPr>
            <a:r>
              <a:rPr lang="ru-RU" sz="2400" dirty="0" smtClean="0"/>
              <a:t>Для достижения цели необходимо решить следующие задачи:</a:t>
            </a:r>
          </a:p>
          <a:p>
            <a:r>
              <a:rPr lang="ru-RU" sz="2400" dirty="0" smtClean="0"/>
              <a:t>Изучить инструмент визуального скриптинга </a:t>
            </a:r>
            <a:r>
              <a:rPr lang="en-US" sz="2400" dirty="0" smtClean="0"/>
              <a:t>Blueprint</a:t>
            </a:r>
            <a:endParaRPr lang="ru-RU" sz="2400" dirty="0" smtClean="0"/>
          </a:p>
          <a:p>
            <a:r>
              <a:rPr lang="ru-RU" sz="2400" dirty="0" smtClean="0"/>
              <a:t>Создать свои классы </a:t>
            </a:r>
            <a:r>
              <a:rPr lang="en-US" sz="2400" dirty="0" smtClean="0"/>
              <a:t>Blueprint</a:t>
            </a:r>
            <a:r>
              <a:rPr lang="ru-RU" sz="2400" dirty="0" smtClean="0"/>
              <a:t> для написания логики к различным объектам на сцене</a:t>
            </a:r>
          </a:p>
          <a:p>
            <a:r>
              <a:rPr lang="ru-RU" sz="2400" dirty="0" smtClean="0"/>
              <a:t>Разместить графическую составляющую</a:t>
            </a:r>
          </a:p>
          <a:p>
            <a:r>
              <a:rPr lang="ru-RU" sz="2400" dirty="0" smtClean="0"/>
              <a:t>Скомпилировать демоверсию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0331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Привязка клавиш перемещения 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50"/>
            <a:ext cx="9601200" cy="495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2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37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Смена положения камеры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577836"/>
            <a:ext cx="9601200" cy="2063141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3112135" y="3811098"/>
            <a:ext cx="6120130" cy="22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20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en-US" dirty="0" smtClean="0"/>
              <a:t>Actor Component</a:t>
            </a:r>
            <a:r>
              <a:rPr lang="ru-RU" dirty="0" smtClean="0"/>
              <a:t> для ведения статистики 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4735" y="2171700"/>
            <a:ext cx="1676400" cy="192405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00750" y="2190750"/>
            <a:ext cx="4972050" cy="190500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3119437" y="4602458"/>
            <a:ext cx="61055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05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Логика регенерации здоровья персонажа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71700"/>
            <a:ext cx="9601200" cy="403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6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27187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Урожай</Template>
  <TotalTime>24</TotalTime>
  <Words>147</Words>
  <Application>Microsoft Office PowerPoint</Application>
  <PresentationFormat>Широкоэкранный</PresentationFormat>
  <Paragraphs>28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9" baseType="lpstr">
      <vt:lpstr>Franklin Gothic Book</vt:lpstr>
      <vt:lpstr>Crop</vt:lpstr>
      <vt:lpstr>Презентация игрового движка Unreal Engine 4 для разработки компьютерных игр</vt:lpstr>
      <vt:lpstr>Актуальность</vt:lpstr>
      <vt:lpstr>Привязка клавиш перемещения </vt:lpstr>
      <vt:lpstr>Итог</vt:lpstr>
      <vt:lpstr>Смена положения камеры</vt:lpstr>
      <vt:lpstr>Итог:</vt:lpstr>
      <vt:lpstr>Создание Actor Component для ведения статистики </vt:lpstr>
      <vt:lpstr>Логика регенерации здоровья персонажа</vt:lpstr>
      <vt:lpstr>Итог:</vt:lpstr>
      <vt:lpstr>Создание объектов Matinee и их логика</vt:lpstr>
      <vt:lpstr>Логика, отвечающая за открытие и закрытие двери</vt:lpstr>
      <vt:lpstr>Итог</vt:lpstr>
      <vt:lpstr>Включения Ragdoll при смерти персонажа</vt:lpstr>
      <vt:lpstr>Итог</vt:lpstr>
      <vt:lpstr>Графическая часть:</vt:lpstr>
      <vt:lpstr>Общий итог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игрового движка Unreal Engine 4 для разработки компьютерных игр</dc:title>
  <dc:creator>Студент-2</dc:creator>
  <cp:lastModifiedBy>Студент-2</cp:lastModifiedBy>
  <cp:revision>4</cp:revision>
  <dcterms:created xsi:type="dcterms:W3CDTF">2017-12-05T07:32:02Z</dcterms:created>
  <dcterms:modified xsi:type="dcterms:W3CDTF">2017-12-05T07:56:04Z</dcterms:modified>
</cp:coreProperties>
</file>