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7" d="100"/>
          <a:sy n="77" d="100"/>
        </p:scale>
        <p:origin x="10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2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8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2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7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3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50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1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7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32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9D28-F8B7-4DF3-AAA2-7DA9DCA16B69}" type="datetimeFigureOut">
              <a:rPr lang="ru-RU" smtClean="0"/>
              <a:t>09.09.2016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A1A3-8F4A-4363-ACA8-6A9B01B0B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35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0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8096" t="10911" r="28903" b="17216"/>
          <a:stretch/>
        </p:blipFill>
        <p:spPr>
          <a:xfrm>
            <a:off x="849086" y="3211286"/>
            <a:ext cx="4987333" cy="32004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654" y="3346659"/>
            <a:ext cx="4448175" cy="28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68" y="2796232"/>
            <a:ext cx="5765346" cy="36957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3" y="3287484"/>
            <a:ext cx="3895181" cy="24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3" y="228600"/>
            <a:ext cx="5678260" cy="36399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183" y="654612"/>
            <a:ext cx="2657474" cy="12372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3" y="4118430"/>
            <a:ext cx="5442857" cy="23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2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168" t="23066" r="53875" b="10848"/>
          <a:stretch/>
        </p:blipFill>
        <p:spPr>
          <a:xfrm>
            <a:off x="278296" y="874643"/>
            <a:ext cx="3046884" cy="32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3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92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4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00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795462"/>
            <a:ext cx="6448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0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062037"/>
            <a:ext cx="80486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2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861" y="707572"/>
            <a:ext cx="1891598" cy="49203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6" y="223157"/>
            <a:ext cx="7810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2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" y="451757"/>
            <a:ext cx="7810500" cy="5715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14" y="807584"/>
            <a:ext cx="40005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0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2514600"/>
            <a:ext cx="3752850" cy="1828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661494"/>
            <a:ext cx="1719943" cy="44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7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17" y="947737"/>
            <a:ext cx="9163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2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1" y="261937"/>
            <a:ext cx="3571875" cy="6029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0966" t="43272" r="56797" b="30269"/>
          <a:stretch/>
        </p:blipFill>
        <p:spPr>
          <a:xfrm>
            <a:off x="4467391" y="1258228"/>
            <a:ext cx="4917687" cy="22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0" y="594632"/>
            <a:ext cx="5721804" cy="366782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1" y="1195055"/>
            <a:ext cx="4648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4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Студент-2</dc:creator>
  <cp:lastModifiedBy>Студент-2</cp:lastModifiedBy>
  <cp:revision>3</cp:revision>
  <dcterms:created xsi:type="dcterms:W3CDTF">2016-09-09T07:55:00Z</dcterms:created>
  <dcterms:modified xsi:type="dcterms:W3CDTF">2016-09-09T08:28:11Z</dcterms:modified>
</cp:coreProperties>
</file>