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7" r:id="rId7"/>
    <p:sldId id="268" r:id="rId8"/>
    <p:sldId id="270" r:id="rId9"/>
    <p:sldId id="271" r:id="rId10"/>
    <p:sldId id="281" r:id="rId11"/>
    <p:sldId id="280" r:id="rId12"/>
    <p:sldId id="273" r:id="rId13"/>
    <p:sldId id="275" r:id="rId14"/>
    <p:sldId id="277" r:id="rId15"/>
    <p:sldId id="274" r:id="rId16"/>
    <p:sldId id="278" r:id="rId17"/>
    <p:sldId id="279" r:id="rId18"/>
  </p:sldIdLst>
  <p:sldSz cx="18288000" cy="10287000"/>
  <p:notesSz cx="6858000" cy="9144000"/>
  <p:embeddedFontLst>
    <p:embeddedFont>
      <p:font typeface="Cambria" panose="02040503050406030204" pitchFamily="18"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Merriweather" panose="00000500000000000000" pitchFamily="2" charset="0"/>
      <p:regular r:id="rId28"/>
      <p:bold r:id="rId29"/>
      <p:italic r:id="rId30"/>
      <p:boldItalic r:id="rId31"/>
    </p:embeddedFont>
    <p:embeddedFont>
      <p:font typeface="Palatino Linotype" panose="02040502050505030304" pitchFamily="18" charset="0"/>
      <p:regular r:id="rId32"/>
      <p:bold r:id="rId33"/>
      <p:italic r:id="rId34"/>
      <p:boldItalic r:id="rId35"/>
    </p:embeddedFont>
    <p:embeddedFont>
      <p:font typeface="Playfair Display" panose="00000500000000000000" pitchFamily="2" charset="0"/>
      <p:regular r:id="rId36"/>
      <p:bold r:id="rId37"/>
    </p:embeddedFont>
    <p:embeddedFont>
      <p:font typeface="Poppins" panose="00000500000000000000" pitchFamily="2" charset="0"/>
      <p:regular r:id="rId38"/>
      <p:bold r:id="rId39"/>
      <p:italic r:id="rId40"/>
      <p:boldItalic r:id="rId41"/>
    </p:embeddedFont>
    <p:embeddedFont>
      <p:font typeface="Poppins Black" panose="00000A00000000000000" pitchFamily="2"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D18FE-6BBA-43B4-8B7F-C12C79053091}" v="242" dt="2024-04-23T08:43:20.976"/>
  </p1510:revLst>
</p1510:revInfo>
</file>

<file path=ppt/tableStyles.xml><?xml version="1.0" encoding="utf-8"?>
<a:tblStyleLst xmlns:a="http://schemas.openxmlformats.org/drawingml/2006/main" def="{12834697-B59B-4334-9A9A-5F6223FF4846}">
  <a:tblStyle styleId="{12834697-B59B-4334-9A9A-5F6223FF4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878"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theme" Target="theme/theme1.xml"/><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ya Kumar" userId="a4e578602c7d72a8" providerId="LiveId" clId="{C8AD18FE-6BBA-43B4-8B7F-C12C79053091}"/>
    <pc:docChg chg="undo redo custSel addSld delSld modSld sldOrd">
      <pc:chgData name="Lakshya Kumar" userId="a4e578602c7d72a8" providerId="LiveId" clId="{C8AD18FE-6BBA-43B4-8B7F-C12C79053091}" dt="2024-04-23T08:43:25.776" v="1466" actId="167"/>
      <pc:docMkLst>
        <pc:docMk/>
      </pc:docMkLst>
      <pc:sldChg chg="addSp delSp modSp mod">
        <pc:chgData name="Lakshya Kumar" userId="a4e578602c7d72a8" providerId="LiveId" clId="{C8AD18FE-6BBA-43B4-8B7F-C12C79053091}" dt="2024-04-22T20:22:28.007" v="1440" actId="1076"/>
        <pc:sldMkLst>
          <pc:docMk/>
          <pc:sldMk cId="0" sldId="258"/>
        </pc:sldMkLst>
        <pc:spChg chg="add del mod">
          <ac:chgData name="Lakshya Kumar" userId="a4e578602c7d72a8" providerId="LiveId" clId="{C8AD18FE-6BBA-43B4-8B7F-C12C79053091}" dt="2024-04-22T19:51:20.448" v="1017" actId="21"/>
          <ac:spMkLst>
            <pc:docMk/>
            <pc:sldMk cId="0" sldId="258"/>
            <ac:spMk id="2" creationId="{00000000-0000-0000-0000-000000000000}"/>
          </ac:spMkLst>
        </pc:spChg>
        <pc:spChg chg="add del mod">
          <ac:chgData name="Lakshya Kumar" userId="a4e578602c7d72a8" providerId="LiveId" clId="{C8AD18FE-6BBA-43B4-8B7F-C12C79053091}" dt="2024-04-22T19:51:13.348" v="1014" actId="21"/>
          <ac:spMkLst>
            <pc:docMk/>
            <pc:sldMk cId="0" sldId="258"/>
            <ac:spMk id="3" creationId="{00000000-0000-0000-0000-000000000000}"/>
          </ac:spMkLst>
        </pc:spChg>
        <pc:spChg chg="add del mod">
          <ac:chgData name="Lakshya Kumar" userId="a4e578602c7d72a8" providerId="LiveId" clId="{C8AD18FE-6BBA-43B4-8B7F-C12C79053091}" dt="2024-04-22T19:57:52.465" v="1075" actId="478"/>
          <ac:spMkLst>
            <pc:docMk/>
            <pc:sldMk cId="0" sldId="258"/>
            <ac:spMk id="3" creationId="{95354095-BDCE-BE07-C8F2-DC8BC227555E}"/>
          </ac:spMkLst>
        </pc:spChg>
        <pc:spChg chg="add del mod">
          <ac:chgData name="Lakshya Kumar" userId="a4e578602c7d72a8" providerId="LiveId" clId="{C8AD18FE-6BBA-43B4-8B7F-C12C79053091}" dt="2024-04-22T19:51:23.344" v="1019" actId="21"/>
          <ac:spMkLst>
            <pc:docMk/>
            <pc:sldMk cId="0" sldId="258"/>
            <ac:spMk id="4" creationId="{00000000-0000-0000-0000-000000000000}"/>
          </ac:spMkLst>
        </pc:spChg>
        <pc:spChg chg="add del mod">
          <ac:chgData name="Lakshya Kumar" userId="a4e578602c7d72a8" providerId="LiveId" clId="{C8AD18FE-6BBA-43B4-8B7F-C12C79053091}" dt="2024-04-22T20:07:18.278" v="1225" actId="478"/>
          <ac:spMkLst>
            <pc:docMk/>
            <pc:sldMk cId="0" sldId="258"/>
            <ac:spMk id="4" creationId="{8E11C2F3-A67B-ED4D-5E1F-084DFA940784}"/>
          </ac:spMkLst>
        </pc:spChg>
        <pc:spChg chg="add del mod">
          <ac:chgData name="Lakshya Kumar" userId="a4e578602c7d72a8" providerId="LiveId" clId="{C8AD18FE-6BBA-43B4-8B7F-C12C79053091}" dt="2024-04-22T19:49:41.625" v="1001" actId="478"/>
          <ac:spMkLst>
            <pc:docMk/>
            <pc:sldMk cId="0" sldId="258"/>
            <ac:spMk id="6" creationId="{1A86F98B-3D96-A39D-8E57-CFC85DB0CD2F}"/>
          </ac:spMkLst>
        </pc:spChg>
        <pc:spChg chg="add del mod">
          <ac:chgData name="Lakshya Kumar" userId="a4e578602c7d72a8" providerId="LiveId" clId="{C8AD18FE-6BBA-43B4-8B7F-C12C79053091}" dt="2024-04-22T20:07:18.278" v="1225" actId="478"/>
          <ac:spMkLst>
            <pc:docMk/>
            <pc:sldMk cId="0" sldId="258"/>
            <ac:spMk id="6" creationId="{B8D30721-8F22-0711-7B1A-02CB8782A62B}"/>
          </ac:spMkLst>
        </pc:spChg>
        <pc:spChg chg="add mod">
          <ac:chgData name="Lakshya Kumar" userId="a4e578602c7d72a8" providerId="LiveId" clId="{C8AD18FE-6BBA-43B4-8B7F-C12C79053091}" dt="2024-04-22T19:58:11.868" v="1082" actId="1076"/>
          <ac:spMkLst>
            <pc:docMk/>
            <pc:sldMk cId="0" sldId="258"/>
            <ac:spMk id="8" creationId="{CDAA373D-B7DD-253F-5139-300C1DF3FD6D}"/>
          </ac:spMkLst>
        </pc:spChg>
        <pc:spChg chg="add del mod">
          <ac:chgData name="Lakshya Kumar" userId="a4e578602c7d72a8" providerId="LiveId" clId="{C8AD18FE-6BBA-43B4-8B7F-C12C79053091}" dt="2024-04-22T20:00:11.836" v="1152" actId="478"/>
          <ac:spMkLst>
            <pc:docMk/>
            <pc:sldMk cId="0" sldId="258"/>
            <ac:spMk id="9" creationId="{00000000-0000-0000-0000-000000000000}"/>
          </ac:spMkLst>
        </pc:spChg>
        <pc:spChg chg="add del mod">
          <ac:chgData name="Lakshya Kumar" userId="a4e578602c7d72a8" providerId="LiveId" clId="{C8AD18FE-6BBA-43B4-8B7F-C12C79053091}" dt="2024-04-22T20:00:16.607" v="1153" actId="478"/>
          <ac:spMkLst>
            <pc:docMk/>
            <pc:sldMk cId="0" sldId="258"/>
            <ac:spMk id="10" creationId="{00000000-0000-0000-0000-000000000000}"/>
          </ac:spMkLst>
        </pc:spChg>
        <pc:spChg chg="add del mod">
          <ac:chgData name="Lakshya Kumar" userId="a4e578602c7d72a8" providerId="LiveId" clId="{C8AD18FE-6BBA-43B4-8B7F-C12C79053091}" dt="2024-04-22T19:51:45.868" v="1023" actId="478"/>
          <ac:spMkLst>
            <pc:docMk/>
            <pc:sldMk cId="0" sldId="258"/>
            <ac:spMk id="11" creationId="{00000000-0000-0000-0000-000000000000}"/>
          </ac:spMkLst>
        </pc:spChg>
        <pc:spChg chg="add mod">
          <ac:chgData name="Lakshya Kumar" userId="a4e578602c7d72a8" providerId="LiveId" clId="{C8AD18FE-6BBA-43B4-8B7F-C12C79053091}" dt="2024-04-22T19:58:11.868" v="1082" actId="1076"/>
          <ac:spMkLst>
            <pc:docMk/>
            <pc:sldMk cId="0" sldId="258"/>
            <ac:spMk id="11" creationId="{27D1984C-B580-A5BB-0EB4-0DA8EC3C82F2}"/>
          </ac:spMkLst>
        </pc:spChg>
        <pc:spChg chg="add del mod">
          <ac:chgData name="Lakshya Kumar" userId="a4e578602c7d72a8" providerId="LiveId" clId="{C8AD18FE-6BBA-43B4-8B7F-C12C79053091}" dt="2024-04-22T19:55:42.664" v="1054" actId="478"/>
          <ac:spMkLst>
            <pc:docMk/>
            <pc:sldMk cId="0" sldId="258"/>
            <ac:spMk id="12" creationId="{088F6E76-15BB-3116-4C16-D5860ACADEF0}"/>
          </ac:spMkLst>
        </pc:spChg>
        <pc:spChg chg="add del mod">
          <ac:chgData name="Lakshya Kumar" userId="a4e578602c7d72a8" providerId="LiveId" clId="{C8AD18FE-6BBA-43B4-8B7F-C12C79053091}" dt="2024-04-22T20:07:18.278" v="1225" actId="478"/>
          <ac:spMkLst>
            <pc:docMk/>
            <pc:sldMk cId="0" sldId="258"/>
            <ac:spMk id="13" creationId="{7C654535-78EE-5D7D-F50C-AAD26C3E04D9}"/>
          </ac:spMkLst>
        </pc:spChg>
        <pc:spChg chg="add del mod">
          <ac:chgData name="Lakshya Kumar" userId="a4e578602c7d72a8" providerId="LiveId" clId="{C8AD18FE-6BBA-43B4-8B7F-C12C79053091}" dt="2024-04-22T20:07:18.278" v="1225" actId="478"/>
          <ac:spMkLst>
            <pc:docMk/>
            <pc:sldMk cId="0" sldId="258"/>
            <ac:spMk id="14" creationId="{189A931B-D989-F37C-E269-31B140F36FDB}"/>
          </ac:spMkLst>
        </pc:spChg>
        <pc:spChg chg="add del mod">
          <ac:chgData name="Lakshya Kumar" userId="a4e578602c7d72a8" providerId="LiveId" clId="{C8AD18FE-6BBA-43B4-8B7F-C12C79053091}" dt="2024-04-22T20:07:18.278" v="1225" actId="478"/>
          <ac:spMkLst>
            <pc:docMk/>
            <pc:sldMk cId="0" sldId="258"/>
            <ac:spMk id="15" creationId="{730DC5CB-0729-FCB4-87F7-BED315363ADC}"/>
          </ac:spMkLst>
        </pc:spChg>
        <pc:spChg chg="add del mod">
          <ac:chgData name="Lakshya Kumar" userId="a4e578602c7d72a8" providerId="LiveId" clId="{C8AD18FE-6BBA-43B4-8B7F-C12C79053091}" dt="2024-04-22T20:07:18.278" v="1225" actId="478"/>
          <ac:spMkLst>
            <pc:docMk/>
            <pc:sldMk cId="0" sldId="258"/>
            <ac:spMk id="16" creationId="{24B28A82-AF09-F785-2D85-EBE0AB492083}"/>
          </ac:spMkLst>
        </pc:spChg>
        <pc:spChg chg="add del mod">
          <ac:chgData name="Lakshya Kumar" userId="a4e578602c7d72a8" providerId="LiveId" clId="{C8AD18FE-6BBA-43B4-8B7F-C12C79053091}" dt="2024-04-22T20:07:18.278" v="1225" actId="478"/>
          <ac:spMkLst>
            <pc:docMk/>
            <pc:sldMk cId="0" sldId="258"/>
            <ac:spMk id="17" creationId="{3CF6BF3A-7632-7188-B5F0-D944531CFBAC}"/>
          </ac:spMkLst>
        </pc:spChg>
        <pc:spChg chg="add del mod">
          <ac:chgData name="Lakshya Kumar" userId="a4e578602c7d72a8" providerId="LiveId" clId="{C8AD18FE-6BBA-43B4-8B7F-C12C79053091}" dt="2024-04-22T20:07:18.278" v="1225" actId="478"/>
          <ac:spMkLst>
            <pc:docMk/>
            <pc:sldMk cId="0" sldId="258"/>
            <ac:spMk id="18" creationId="{1EAF52B8-20A5-5B38-1674-D74C13CAFDBF}"/>
          </ac:spMkLst>
        </pc:spChg>
        <pc:spChg chg="add del mod">
          <ac:chgData name="Lakshya Kumar" userId="a4e578602c7d72a8" providerId="LiveId" clId="{C8AD18FE-6BBA-43B4-8B7F-C12C79053091}" dt="2024-04-22T20:07:11.776" v="1223" actId="478"/>
          <ac:spMkLst>
            <pc:docMk/>
            <pc:sldMk cId="0" sldId="258"/>
            <ac:spMk id="19" creationId="{454985E1-E481-1692-23E3-ABB2648FBE5F}"/>
          </ac:spMkLst>
        </pc:spChg>
        <pc:spChg chg="add del mod">
          <ac:chgData name="Lakshya Kumar" userId="a4e578602c7d72a8" providerId="LiveId" clId="{C8AD18FE-6BBA-43B4-8B7F-C12C79053091}" dt="2024-04-22T20:07:11.776" v="1223" actId="478"/>
          <ac:spMkLst>
            <pc:docMk/>
            <pc:sldMk cId="0" sldId="258"/>
            <ac:spMk id="20" creationId="{E501667F-79E6-4D43-D201-323FFF80F621}"/>
          </ac:spMkLst>
        </pc:spChg>
        <pc:spChg chg="add del mod">
          <ac:chgData name="Lakshya Kumar" userId="a4e578602c7d72a8" providerId="LiveId" clId="{C8AD18FE-6BBA-43B4-8B7F-C12C79053091}" dt="2024-04-22T20:07:11.776" v="1223" actId="478"/>
          <ac:spMkLst>
            <pc:docMk/>
            <pc:sldMk cId="0" sldId="258"/>
            <ac:spMk id="21" creationId="{97D3AEA9-6D45-84F7-DF43-A32F011BF315}"/>
          </ac:spMkLst>
        </pc:spChg>
        <pc:spChg chg="add del mod">
          <ac:chgData name="Lakshya Kumar" userId="a4e578602c7d72a8" providerId="LiveId" clId="{C8AD18FE-6BBA-43B4-8B7F-C12C79053091}" dt="2024-04-22T20:07:11.776" v="1223" actId="478"/>
          <ac:spMkLst>
            <pc:docMk/>
            <pc:sldMk cId="0" sldId="258"/>
            <ac:spMk id="22" creationId="{09E460F2-5392-E423-C8AB-5FD07E287214}"/>
          </ac:spMkLst>
        </pc:spChg>
        <pc:spChg chg="add del mod">
          <ac:chgData name="Lakshya Kumar" userId="a4e578602c7d72a8" providerId="LiveId" clId="{C8AD18FE-6BBA-43B4-8B7F-C12C79053091}" dt="2024-04-22T20:07:11.776" v="1223" actId="478"/>
          <ac:spMkLst>
            <pc:docMk/>
            <pc:sldMk cId="0" sldId="258"/>
            <ac:spMk id="23" creationId="{EF99EF02-05F3-2F3F-5FE4-08B5BEE4A0DE}"/>
          </ac:spMkLst>
        </pc:spChg>
        <pc:spChg chg="add del mod">
          <ac:chgData name="Lakshya Kumar" userId="a4e578602c7d72a8" providerId="LiveId" clId="{C8AD18FE-6BBA-43B4-8B7F-C12C79053091}" dt="2024-04-22T20:07:11.776" v="1223" actId="478"/>
          <ac:spMkLst>
            <pc:docMk/>
            <pc:sldMk cId="0" sldId="258"/>
            <ac:spMk id="24" creationId="{0A0E36E7-9C48-665C-4B09-3E94724796AE}"/>
          </ac:spMkLst>
        </pc:spChg>
        <pc:spChg chg="add mod">
          <ac:chgData name="Lakshya Kumar" userId="a4e578602c7d72a8" providerId="LiveId" clId="{C8AD18FE-6BBA-43B4-8B7F-C12C79053091}" dt="2024-04-22T20:09:01.643" v="1228" actId="14100"/>
          <ac:spMkLst>
            <pc:docMk/>
            <pc:sldMk cId="0" sldId="258"/>
            <ac:spMk id="25" creationId="{ECF9E4FA-2EE8-8001-DFCB-F17BCA34DF9F}"/>
          </ac:spMkLst>
        </pc:spChg>
        <pc:spChg chg="add mod">
          <ac:chgData name="Lakshya Kumar" userId="a4e578602c7d72a8" providerId="LiveId" clId="{C8AD18FE-6BBA-43B4-8B7F-C12C79053091}" dt="2024-04-22T20:21:42.195" v="1435" actId="1076"/>
          <ac:spMkLst>
            <pc:docMk/>
            <pc:sldMk cId="0" sldId="258"/>
            <ac:spMk id="26" creationId="{9FF70038-A83C-B8C9-9BDB-861D162D2D3D}"/>
          </ac:spMkLst>
        </pc:spChg>
        <pc:spChg chg="add mod">
          <ac:chgData name="Lakshya Kumar" userId="a4e578602c7d72a8" providerId="LiveId" clId="{C8AD18FE-6BBA-43B4-8B7F-C12C79053091}" dt="2024-04-22T20:09:41.995" v="1248" actId="14100"/>
          <ac:spMkLst>
            <pc:docMk/>
            <pc:sldMk cId="0" sldId="258"/>
            <ac:spMk id="27" creationId="{EBF8444F-7FA9-D387-18E9-240FF2926D3A}"/>
          </ac:spMkLst>
        </pc:spChg>
        <pc:spChg chg="add mod">
          <ac:chgData name="Lakshya Kumar" userId="a4e578602c7d72a8" providerId="LiveId" clId="{C8AD18FE-6BBA-43B4-8B7F-C12C79053091}" dt="2024-04-22T20:11:57.486" v="1279" actId="14100"/>
          <ac:spMkLst>
            <pc:docMk/>
            <pc:sldMk cId="0" sldId="258"/>
            <ac:spMk id="28" creationId="{79F1F811-E14E-CA6E-C2C1-54E1DB09D11D}"/>
          </ac:spMkLst>
        </pc:spChg>
        <pc:spChg chg="add mod">
          <ac:chgData name="Lakshya Kumar" userId="a4e578602c7d72a8" providerId="LiveId" clId="{C8AD18FE-6BBA-43B4-8B7F-C12C79053091}" dt="2024-04-22T20:20:01.336" v="1419" actId="1076"/>
          <ac:spMkLst>
            <pc:docMk/>
            <pc:sldMk cId="0" sldId="258"/>
            <ac:spMk id="29" creationId="{07340DE2-D5C3-9524-71DD-908B2D1B19A7}"/>
          </ac:spMkLst>
        </pc:spChg>
        <pc:spChg chg="add mod">
          <ac:chgData name="Lakshya Kumar" userId="a4e578602c7d72a8" providerId="LiveId" clId="{C8AD18FE-6BBA-43B4-8B7F-C12C79053091}" dt="2024-04-22T20:21:28.329" v="1432" actId="1076"/>
          <ac:spMkLst>
            <pc:docMk/>
            <pc:sldMk cId="0" sldId="258"/>
            <ac:spMk id="30" creationId="{9BB87EEF-0555-B42C-947B-35D3468AB3C3}"/>
          </ac:spMkLst>
        </pc:spChg>
        <pc:spChg chg="add del mod">
          <ac:chgData name="Lakshya Kumar" userId="a4e578602c7d72a8" providerId="LiveId" clId="{C8AD18FE-6BBA-43B4-8B7F-C12C79053091}" dt="2024-04-22T20:10:21.601" v="1258" actId="478"/>
          <ac:spMkLst>
            <pc:docMk/>
            <pc:sldMk cId="0" sldId="258"/>
            <ac:spMk id="31" creationId="{9BEE6C35-D109-E9D7-E128-B4D22EC605E3}"/>
          </ac:spMkLst>
        </pc:spChg>
        <pc:spChg chg="add mod">
          <ac:chgData name="Lakshya Kumar" userId="a4e578602c7d72a8" providerId="LiveId" clId="{C8AD18FE-6BBA-43B4-8B7F-C12C79053091}" dt="2024-04-22T20:20:38.527" v="1422" actId="14100"/>
          <ac:spMkLst>
            <pc:docMk/>
            <pc:sldMk cId="0" sldId="258"/>
            <ac:spMk id="32" creationId="{E87CE011-E3C1-AAFF-D6B9-E8F97E9844DC}"/>
          </ac:spMkLst>
        </pc:spChg>
        <pc:spChg chg="add mod">
          <ac:chgData name="Lakshya Kumar" userId="a4e578602c7d72a8" providerId="LiveId" clId="{C8AD18FE-6BBA-43B4-8B7F-C12C79053091}" dt="2024-04-22T20:19:49.970" v="1417" actId="1076"/>
          <ac:spMkLst>
            <pc:docMk/>
            <pc:sldMk cId="0" sldId="258"/>
            <ac:spMk id="33" creationId="{BC0ACC87-448D-CD9C-4B48-6934DA04A27A}"/>
          </ac:spMkLst>
        </pc:spChg>
        <pc:spChg chg="add mod">
          <ac:chgData name="Lakshya Kumar" userId="a4e578602c7d72a8" providerId="LiveId" clId="{C8AD18FE-6BBA-43B4-8B7F-C12C79053091}" dt="2024-04-22T20:19:55.081" v="1418" actId="1076"/>
          <ac:spMkLst>
            <pc:docMk/>
            <pc:sldMk cId="0" sldId="258"/>
            <ac:spMk id="34" creationId="{0B7B7759-B560-3178-34D8-631C1CD778DA}"/>
          </ac:spMkLst>
        </pc:spChg>
        <pc:spChg chg="add del mod">
          <ac:chgData name="Lakshya Kumar" userId="a4e578602c7d72a8" providerId="LiveId" clId="{C8AD18FE-6BBA-43B4-8B7F-C12C79053091}" dt="2024-04-22T20:14:32.319" v="1299" actId="478"/>
          <ac:spMkLst>
            <pc:docMk/>
            <pc:sldMk cId="0" sldId="258"/>
            <ac:spMk id="35" creationId="{C1BB4D49-C80F-D3C2-A433-3D285B1097A3}"/>
          </ac:spMkLst>
        </pc:spChg>
        <pc:spChg chg="add del mod">
          <ac:chgData name="Lakshya Kumar" userId="a4e578602c7d72a8" providerId="LiveId" clId="{C8AD18FE-6BBA-43B4-8B7F-C12C79053091}" dt="2024-04-22T20:10:28.645" v="1259" actId="478"/>
          <ac:spMkLst>
            <pc:docMk/>
            <pc:sldMk cId="0" sldId="258"/>
            <ac:spMk id="36" creationId="{58D23FF2-8093-650A-B3CA-794AE705D755}"/>
          </ac:spMkLst>
        </pc:spChg>
        <pc:spChg chg="add mod">
          <ac:chgData name="Lakshya Kumar" userId="a4e578602c7d72a8" providerId="LiveId" clId="{C8AD18FE-6BBA-43B4-8B7F-C12C79053091}" dt="2024-04-22T20:20:48.359" v="1423" actId="14100"/>
          <ac:spMkLst>
            <pc:docMk/>
            <pc:sldMk cId="0" sldId="258"/>
            <ac:spMk id="37" creationId="{CF9876AF-4385-C71F-1E69-5583D87A84AC}"/>
          </ac:spMkLst>
        </pc:spChg>
        <pc:spChg chg="add mod">
          <ac:chgData name="Lakshya Kumar" userId="a4e578602c7d72a8" providerId="LiveId" clId="{C8AD18FE-6BBA-43B4-8B7F-C12C79053091}" dt="2024-04-22T20:17:25.054" v="1349" actId="14100"/>
          <ac:spMkLst>
            <pc:docMk/>
            <pc:sldMk cId="0" sldId="258"/>
            <ac:spMk id="38" creationId="{8AFEAF1D-D4EC-A5D4-1B79-29935DE52EC1}"/>
          </ac:spMkLst>
        </pc:spChg>
        <pc:spChg chg="add mod">
          <ac:chgData name="Lakshya Kumar" userId="a4e578602c7d72a8" providerId="LiveId" clId="{C8AD18FE-6BBA-43B4-8B7F-C12C79053091}" dt="2024-04-22T20:14:15.780" v="1296" actId="14100"/>
          <ac:spMkLst>
            <pc:docMk/>
            <pc:sldMk cId="0" sldId="258"/>
            <ac:spMk id="39" creationId="{C1D6247C-3207-EFB2-8221-A3E9C9C158DF}"/>
          </ac:spMkLst>
        </pc:spChg>
        <pc:spChg chg="add del mod">
          <ac:chgData name="Lakshya Kumar" userId="a4e578602c7d72a8" providerId="LiveId" clId="{C8AD18FE-6BBA-43B4-8B7F-C12C79053091}" dt="2024-04-22T20:14:45.068" v="1302" actId="478"/>
          <ac:spMkLst>
            <pc:docMk/>
            <pc:sldMk cId="0" sldId="258"/>
            <ac:spMk id="40" creationId="{B8A270B6-B2BB-33AF-74E9-4A18C54C68DE}"/>
          </ac:spMkLst>
        </pc:spChg>
        <pc:spChg chg="add del mod">
          <ac:chgData name="Lakshya Kumar" userId="a4e578602c7d72a8" providerId="LiveId" clId="{C8AD18FE-6BBA-43B4-8B7F-C12C79053091}" dt="2024-04-22T20:10:39.513" v="1260" actId="478"/>
          <ac:spMkLst>
            <pc:docMk/>
            <pc:sldMk cId="0" sldId="258"/>
            <ac:spMk id="41" creationId="{72615751-41F7-00E5-DDC3-109DF17A2539}"/>
          </ac:spMkLst>
        </pc:spChg>
        <pc:spChg chg="add del mod">
          <ac:chgData name="Lakshya Kumar" userId="a4e578602c7d72a8" providerId="LiveId" clId="{C8AD18FE-6BBA-43B4-8B7F-C12C79053091}" dt="2024-04-22T20:10:05.829" v="1252" actId="478"/>
          <ac:spMkLst>
            <pc:docMk/>
            <pc:sldMk cId="0" sldId="258"/>
            <ac:spMk id="42" creationId="{235E71BC-C8BE-4319-5284-6D1D7F2D3276}"/>
          </ac:spMkLst>
        </pc:spChg>
        <pc:spChg chg="add mod">
          <ac:chgData name="Lakshya Kumar" userId="a4e578602c7d72a8" providerId="LiveId" clId="{C8AD18FE-6BBA-43B4-8B7F-C12C79053091}" dt="2024-04-22T20:18:03.912" v="1356" actId="14100"/>
          <ac:spMkLst>
            <pc:docMk/>
            <pc:sldMk cId="0" sldId="258"/>
            <ac:spMk id="44" creationId="{5EF27902-ABF0-5910-99AB-E520BA8B4303}"/>
          </ac:spMkLst>
        </pc:spChg>
        <pc:spChg chg="add mod">
          <ac:chgData name="Lakshya Kumar" userId="a4e578602c7d72a8" providerId="LiveId" clId="{C8AD18FE-6BBA-43B4-8B7F-C12C79053091}" dt="2024-04-22T20:21:37.954" v="1433" actId="1076"/>
          <ac:spMkLst>
            <pc:docMk/>
            <pc:sldMk cId="0" sldId="258"/>
            <ac:spMk id="45" creationId="{090004E0-9290-7B42-CD1E-B317021A5619}"/>
          </ac:spMkLst>
        </pc:spChg>
        <pc:spChg chg="add mod">
          <ac:chgData name="Lakshya Kumar" userId="a4e578602c7d72a8" providerId="LiveId" clId="{C8AD18FE-6BBA-43B4-8B7F-C12C79053091}" dt="2024-04-22T20:21:50.658" v="1436" actId="1076"/>
          <ac:spMkLst>
            <pc:docMk/>
            <pc:sldMk cId="0" sldId="258"/>
            <ac:spMk id="46" creationId="{209FFEAE-5106-AE01-1121-DF1B1E2244A3}"/>
          </ac:spMkLst>
        </pc:spChg>
        <pc:spChg chg="add mod">
          <ac:chgData name="Lakshya Kumar" userId="a4e578602c7d72a8" providerId="LiveId" clId="{C8AD18FE-6BBA-43B4-8B7F-C12C79053091}" dt="2024-04-22T20:17:27.768" v="1350" actId="14100"/>
          <ac:spMkLst>
            <pc:docMk/>
            <pc:sldMk cId="0" sldId="258"/>
            <ac:spMk id="47" creationId="{2DEBA52C-37FF-B2F8-599A-9C1012A13266}"/>
          </ac:spMkLst>
        </pc:spChg>
        <pc:spChg chg="add mod">
          <ac:chgData name="Lakshya Kumar" userId="a4e578602c7d72a8" providerId="LiveId" clId="{C8AD18FE-6BBA-43B4-8B7F-C12C79053091}" dt="2024-04-22T20:19:30.193" v="1409" actId="20577"/>
          <ac:spMkLst>
            <pc:docMk/>
            <pc:sldMk cId="0" sldId="258"/>
            <ac:spMk id="48" creationId="{CFFEB862-C840-B813-7D64-F38B2890F2E8}"/>
          </ac:spMkLst>
        </pc:spChg>
        <pc:spChg chg="add mod">
          <ac:chgData name="Lakshya Kumar" userId="a4e578602c7d72a8" providerId="LiveId" clId="{C8AD18FE-6BBA-43B4-8B7F-C12C79053091}" dt="2024-04-22T20:17:57.496" v="1355" actId="14100"/>
          <ac:spMkLst>
            <pc:docMk/>
            <pc:sldMk cId="0" sldId="258"/>
            <ac:spMk id="49" creationId="{A0439274-F947-2A3A-143B-97BF94A80C25}"/>
          </ac:spMkLst>
        </pc:spChg>
        <pc:spChg chg="add mod">
          <ac:chgData name="Lakshya Kumar" userId="a4e578602c7d72a8" providerId="LiveId" clId="{C8AD18FE-6BBA-43B4-8B7F-C12C79053091}" dt="2024-04-22T20:22:05.098" v="1437" actId="1076"/>
          <ac:spMkLst>
            <pc:docMk/>
            <pc:sldMk cId="0" sldId="258"/>
            <ac:spMk id="50" creationId="{05B1D97A-6AA2-DCF0-3D70-04E43CA5BCDC}"/>
          </ac:spMkLst>
        </pc:spChg>
        <pc:spChg chg="add mod">
          <ac:chgData name="Lakshya Kumar" userId="a4e578602c7d72a8" providerId="LiveId" clId="{C8AD18FE-6BBA-43B4-8B7F-C12C79053091}" dt="2024-04-22T20:17:30.419" v="1351" actId="14100"/>
          <ac:spMkLst>
            <pc:docMk/>
            <pc:sldMk cId="0" sldId="258"/>
            <ac:spMk id="51" creationId="{17CE4425-2FF8-EDCA-29A4-14D56E807DEF}"/>
          </ac:spMkLst>
        </pc:spChg>
        <pc:spChg chg="add mod">
          <ac:chgData name="Lakshya Kumar" userId="a4e578602c7d72a8" providerId="LiveId" clId="{C8AD18FE-6BBA-43B4-8B7F-C12C79053091}" dt="2024-04-22T20:19:35.931" v="1411" actId="20577"/>
          <ac:spMkLst>
            <pc:docMk/>
            <pc:sldMk cId="0" sldId="258"/>
            <ac:spMk id="52" creationId="{2E64AA4B-6F18-DE7C-CDD7-524EA1781D3C}"/>
          </ac:spMkLst>
        </pc:spChg>
        <pc:spChg chg="add mod">
          <ac:chgData name="Lakshya Kumar" userId="a4e578602c7d72a8" providerId="LiveId" clId="{C8AD18FE-6BBA-43B4-8B7F-C12C79053091}" dt="2024-04-22T20:17:53.199" v="1354" actId="14100"/>
          <ac:spMkLst>
            <pc:docMk/>
            <pc:sldMk cId="0" sldId="258"/>
            <ac:spMk id="53" creationId="{CCA691D3-ED38-D699-0DD2-34E1603F084F}"/>
          </ac:spMkLst>
        </pc:spChg>
        <pc:spChg chg="add mod">
          <ac:chgData name="Lakshya Kumar" userId="a4e578602c7d72a8" providerId="LiveId" clId="{C8AD18FE-6BBA-43B4-8B7F-C12C79053091}" dt="2024-04-22T20:22:15.395" v="1438" actId="1076"/>
          <ac:spMkLst>
            <pc:docMk/>
            <pc:sldMk cId="0" sldId="258"/>
            <ac:spMk id="54" creationId="{11ECE5DB-A306-599D-0AE4-0B9D33D29DA5}"/>
          </ac:spMkLst>
        </pc:spChg>
        <pc:spChg chg="add mod">
          <ac:chgData name="Lakshya Kumar" userId="a4e578602c7d72a8" providerId="LiveId" clId="{C8AD18FE-6BBA-43B4-8B7F-C12C79053091}" dt="2024-04-22T20:17:35.466" v="1352" actId="14100"/>
          <ac:spMkLst>
            <pc:docMk/>
            <pc:sldMk cId="0" sldId="258"/>
            <ac:spMk id="55" creationId="{2CC5DF04-85E1-0C09-E1E4-00814D93D839}"/>
          </ac:spMkLst>
        </pc:spChg>
        <pc:spChg chg="add mod">
          <ac:chgData name="Lakshya Kumar" userId="a4e578602c7d72a8" providerId="LiveId" clId="{C8AD18FE-6BBA-43B4-8B7F-C12C79053091}" dt="2024-04-22T20:19:41.396" v="1413" actId="20577"/>
          <ac:spMkLst>
            <pc:docMk/>
            <pc:sldMk cId="0" sldId="258"/>
            <ac:spMk id="56" creationId="{3B536037-3D8E-32B3-C5AF-A0E226A79917}"/>
          </ac:spMkLst>
        </pc:spChg>
        <pc:spChg chg="add mod">
          <ac:chgData name="Lakshya Kumar" userId="a4e578602c7d72a8" providerId="LiveId" clId="{C8AD18FE-6BBA-43B4-8B7F-C12C79053091}" dt="2024-04-22T20:17:48.488" v="1353" actId="14100"/>
          <ac:spMkLst>
            <pc:docMk/>
            <pc:sldMk cId="0" sldId="258"/>
            <ac:spMk id="57" creationId="{751E05C6-329C-B033-DC1F-EE072488C3EA}"/>
          </ac:spMkLst>
        </pc:spChg>
        <pc:spChg chg="add mod">
          <ac:chgData name="Lakshya Kumar" userId="a4e578602c7d72a8" providerId="LiveId" clId="{C8AD18FE-6BBA-43B4-8B7F-C12C79053091}" dt="2024-04-22T20:22:20.039" v="1439" actId="1076"/>
          <ac:spMkLst>
            <pc:docMk/>
            <pc:sldMk cId="0" sldId="258"/>
            <ac:spMk id="58" creationId="{F8F04833-A2C8-B919-C369-9F27EE2701EC}"/>
          </ac:spMkLst>
        </pc:spChg>
        <pc:spChg chg="add mod">
          <ac:chgData name="Lakshya Kumar" userId="a4e578602c7d72a8" providerId="LiveId" clId="{C8AD18FE-6BBA-43B4-8B7F-C12C79053091}" dt="2024-04-22T20:16:51.023" v="1342" actId="1076"/>
          <ac:spMkLst>
            <pc:docMk/>
            <pc:sldMk cId="0" sldId="258"/>
            <ac:spMk id="59" creationId="{BCBDAB60-19F0-E79F-CB94-16626035624A}"/>
          </ac:spMkLst>
        </pc:spChg>
        <pc:spChg chg="add mod">
          <ac:chgData name="Lakshya Kumar" userId="a4e578602c7d72a8" providerId="LiveId" clId="{C8AD18FE-6BBA-43B4-8B7F-C12C79053091}" dt="2024-04-22T20:19:45.225" v="1415" actId="20577"/>
          <ac:spMkLst>
            <pc:docMk/>
            <pc:sldMk cId="0" sldId="258"/>
            <ac:spMk id="60" creationId="{D0345186-381E-BAF4-35C6-253FC1FE7436}"/>
          </ac:spMkLst>
        </pc:spChg>
        <pc:spChg chg="add mod">
          <ac:chgData name="Lakshya Kumar" userId="a4e578602c7d72a8" providerId="LiveId" clId="{C8AD18FE-6BBA-43B4-8B7F-C12C79053091}" dt="2024-04-22T20:16:51.023" v="1342" actId="1076"/>
          <ac:spMkLst>
            <pc:docMk/>
            <pc:sldMk cId="0" sldId="258"/>
            <ac:spMk id="61" creationId="{095CBAD3-871F-BD15-5891-4A5AE3A717D3}"/>
          </ac:spMkLst>
        </pc:spChg>
        <pc:spChg chg="add mod">
          <ac:chgData name="Lakshya Kumar" userId="a4e578602c7d72a8" providerId="LiveId" clId="{C8AD18FE-6BBA-43B4-8B7F-C12C79053091}" dt="2024-04-22T20:22:28.007" v="1440" actId="1076"/>
          <ac:spMkLst>
            <pc:docMk/>
            <pc:sldMk cId="0" sldId="258"/>
            <ac:spMk id="62" creationId="{B58DC241-E703-7791-34EB-547CB8D4122E}"/>
          </ac:spMkLst>
        </pc:spChg>
        <pc:spChg chg="del">
          <ac:chgData name="Lakshya Kumar" userId="a4e578602c7d72a8" providerId="LiveId" clId="{C8AD18FE-6BBA-43B4-8B7F-C12C79053091}" dt="2024-04-22T19:42:02.117" v="991" actId="21"/>
          <ac:spMkLst>
            <pc:docMk/>
            <pc:sldMk cId="0" sldId="258"/>
            <ac:spMk id="106" creationId="{00000000-0000-0000-0000-000000000000}"/>
          </ac:spMkLst>
        </pc:spChg>
        <pc:spChg chg="del mod">
          <ac:chgData name="Lakshya Kumar" userId="a4e578602c7d72a8" providerId="LiveId" clId="{C8AD18FE-6BBA-43B4-8B7F-C12C79053091}" dt="2024-04-22T19:41:58.174" v="989" actId="21"/>
          <ac:spMkLst>
            <pc:docMk/>
            <pc:sldMk cId="0" sldId="258"/>
            <ac:spMk id="107" creationId="{00000000-0000-0000-0000-000000000000}"/>
          </ac:spMkLst>
        </pc:spChg>
        <pc:spChg chg="del mod">
          <ac:chgData name="Lakshya Kumar" userId="a4e578602c7d72a8" providerId="LiveId" clId="{C8AD18FE-6BBA-43B4-8B7F-C12C79053091}" dt="2024-04-22T19:41:54.301" v="987" actId="21"/>
          <ac:spMkLst>
            <pc:docMk/>
            <pc:sldMk cId="0" sldId="258"/>
            <ac:spMk id="108" creationId="{00000000-0000-0000-0000-000000000000}"/>
          </ac:spMkLst>
        </pc:spChg>
        <pc:picChg chg="add mod">
          <ac:chgData name="Lakshya Kumar" userId="a4e578602c7d72a8" providerId="LiveId" clId="{C8AD18FE-6BBA-43B4-8B7F-C12C79053091}" dt="2024-04-22T19:58:11.868" v="1082" actId="1076"/>
          <ac:picMkLst>
            <pc:docMk/>
            <pc:sldMk cId="0" sldId="258"/>
            <ac:picMk id="7" creationId="{A4E14A73-D0AA-19C6-3E10-B5A335FC8BD5}"/>
          </ac:picMkLst>
        </pc:picChg>
        <pc:picChg chg="add del mod">
          <ac:chgData name="Lakshya Kumar" userId="a4e578602c7d72a8" providerId="LiveId" clId="{C8AD18FE-6BBA-43B4-8B7F-C12C79053091}" dt="2024-04-22T19:50:47.757" v="1012" actId="478"/>
          <ac:picMkLst>
            <pc:docMk/>
            <pc:sldMk cId="0" sldId="258"/>
            <ac:picMk id="8" creationId="{799128A2-C9CD-3C72-9185-988AA97D51FA}"/>
          </ac:picMkLst>
        </pc:picChg>
        <pc:picChg chg="add del mod">
          <ac:chgData name="Lakshya Kumar" userId="a4e578602c7d72a8" providerId="LiveId" clId="{C8AD18FE-6BBA-43B4-8B7F-C12C79053091}" dt="2024-04-22T20:09:05.748" v="1229" actId="478"/>
          <ac:picMkLst>
            <pc:docMk/>
            <pc:sldMk cId="0" sldId="258"/>
            <ac:picMk id="43" creationId="{481069E2-0AF0-9B4D-4F3A-93639233A5BE}"/>
          </ac:picMkLst>
        </pc:picChg>
        <pc:picChg chg="add del mod">
          <ac:chgData name="Lakshya Kumar" userId="a4e578602c7d72a8" providerId="LiveId" clId="{C8AD18FE-6BBA-43B4-8B7F-C12C79053091}" dt="2024-04-22T19:48:16.411" v="998" actId="478"/>
          <ac:picMkLst>
            <pc:docMk/>
            <pc:sldMk cId="0" sldId="258"/>
            <ac:picMk id="7170" creationId="{51611442-3EF0-8A73-8E5A-4C19E10DDA0E}"/>
          </ac:picMkLst>
        </pc:picChg>
        <pc:picChg chg="add del mod">
          <ac:chgData name="Lakshya Kumar" userId="a4e578602c7d72a8" providerId="LiveId" clId="{C8AD18FE-6BBA-43B4-8B7F-C12C79053091}" dt="2024-04-22T20:07:08.384" v="1222" actId="478"/>
          <ac:picMkLst>
            <pc:docMk/>
            <pc:sldMk cId="0" sldId="258"/>
            <ac:picMk id="7172" creationId="{1C74AB81-99F6-236E-73F0-D83C85158FE9}"/>
          </ac:picMkLst>
        </pc:picChg>
        <pc:inkChg chg="add del">
          <ac:chgData name="Lakshya Kumar" userId="a4e578602c7d72a8" providerId="LiveId" clId="{C8AD18FE-6BBA-43B4-8B7F-C12C79053091}" dt="2024-04-22T19:55:26.848" v="1051"/>
          <ac:inkMkLst>
            <pc:docMk/>
            <pc:sldMk cId="0" sldId="258"/>
            <ac:inkMk id="2" creationId="{457D2FB5-015A-233A-A6B2-419F9FD4A87C}"/>
          </ac:inkMkLst>
        </pc:inkChg>
      </pc:sldChg>
      <pc:sldChg chg="modSp mod">
        <pc:chgData name="Lakshya Kumar" userId="a4e578602c7d72a8" providerId="LiveId" clId="{C8AD18FE-6BBA-43B4-8B7F-C12C79053091}" dt="2024-04-23T08:30:20.906" v="1442" actId="207"/>
        <pc:sldMkLst>
          <pc:docMk/>
          <pc:sldMk cId="0" sldId="259"/>
        </pc:sldMkLst>
        <pc:spChg chg="mod">
          <ac:chgData name="Lakshya Kumar" userId="a4e578602c7d72a8" providerId="LiveId" clId="{C8AD18FE-6BBA-43B4-8B7F-C12C79053091}" dt="2024-04-23T08:30:20.906" v="1442" actId="207"/>
          <ac:spMkLst>
            <pc:docMk/>
            <pc:sldMk cId="0" sldId="259"/>
            <ac:spMk id="113" creationId="{00000000-0000-0000-0000-000000000000}"/>
          </ac:spMkLst>
        </pc:spChg>
        <pc:spChg chg="mod">
          <ac:chgData name="Lakshya Kumar" userId="a4e578602c7d72a8" providerId="LiveId" clId="{C8AD18FE-6BBA-43B4-8B7F-C12C79053091}" dt="2024-04-23T08:30:15.105" v="1441" actId="207"/>
          <ac:spMkLst>
            <pc:docMk/>
            <pc:sldMk cId="0" sldId="259"/>
            <ac:spMk id="114" creationId="{00000000-0000-0000-0000-000000000000}"/>
          </ac:spMkLst>
        </pc:spChg>
      </pc:sldChg>
      <pc:sldChg chg="addSp delSp modSp mod">
        <pc:chgData name="Lakshya Kumar" userId="a4e578602c7d72a8" providerId="LiveId" clId="{C8AD18FE-6BBA-43B4-8B7F-C12C79053091}" dt="2024-04-23T08:33:44.547" v="1444" actId="207"/>
        <pc:sldMkLst>
          <pc:docMk/>
          <pc:sldMk cId="0" sldId="260"/>
        </pc:sldMkLst>
        <pc:spChg chg="mod">
          <ac:chgData name="Lakshya Kumar" userId="a4e578602c7d72a8" providerId="LiveId" clId="{C8AD18FE-6BBA-43B4-8B7F-C12C79053091}" dt="2024-04-23T08:33:41.617" v="1443" actId="207"/>
          <ac:spMkLst>
            <pc:docMk/>
            <pc:sldMk cId="0" sldId="260"/>
            <ac:spMk id="2" creationId="{49435BEE-123F-8652-B936-EBF6FC796B0B}"/>
          </ac:spMkLst>
        </pc:spChg>
        <pc:spChg chg="mod">
          <ac:chgData name="Lakshya Kumar" userId="a4e578602c7d72a8" providerId="LiveId" clId="{C8AD18FE-6BBA-43B4-8B7F-C12C79053091}" dt="2024-04-22T19:09:41.758" v="525" actId="1076"/>
          <ac:spMkLst>
            <pc:docMk/>
            <pc:sldMk cId="0" sldId="260"/>
            <ac:spMk id="3" creationId="{F81E0B4D-5553-4048-3A51-83132221A4E1}"/>
          </ac:spMkLst>
        </pc:spChg>
        <pc:spChg chg="mod">
          <ac:chgData name="Lakshya Kumar" userId="a4e578602c7d72a8" providerId="LiveId" clId="{C8AD18FE-6BBA-43B4-8B7F-C12C79053091}" dt="2024-04-23T08:33:44.547" v="1444" actId="207"/>
          <ac:spMkLst>
            <pc:docMk/>
            <pc:sldMk cId="0" sldId="260"/>
            <ac:spMk id="4" creationId="{998DD689-2788-0C93-37B8-185A07550C29}"/>
          </ac:spMkLst>
        </pc:spChg>
        <pc:spChg chg="mod">
          <ac:chgData name="Lakshya Kumar" userId="a4e578602c7d72a8" providerId="LiveId" clId="{C8AD18FE-6BBA-43B4-8B7F-C12C79053091}" dt="2024-04-22T19:09:50.053" v="527" actId="14100"/>
          <ac:spMkLst>
            <pc:docMk/>
            <pc:sldMk cId="0" sldId="260"/>
            <ac:spMk id="5" creationId="{29B9253E-898A-8042-2FAF-4C1CC67F5373}"/>
          </ac:spMkLst>
        </pc:spChg>
        <pc:picChg chg="add mod">
          <ac:chgData name="Lakshya Kumar" userId="a4e578602c7d72a8" providerId="LiveId" clId="{C8AD18FE-6BBA-43B4-8B7F-C12C79053091}" dt="2024-04-22T19:10:09.624" v="533" actId="1076"/>
          <ac:picMkLst>
            <pc:docMk/>
            <pc:sldMk cId="0" sldId="260"/>
            <ac:picMk id="6" creationId="{820A0D7D-D902-62CE-17EB-8DB582F6E4E8}"/>
          </ac:picMkLst>
        </pc:picChg>
        <pc:picChg chg="del">
          <ac:chgData name="Lakshya Kumar" userId="a4e578602c7d72a8" providerId="LiveId" clId="{C8AD18FE-6BBA-43B4-8B7F-C12C79053091}" dt="2024-04-22T16:47:02.440" v="12" actId="21"/>
          <ac:picMkLst>
            <pc:docMk/>
            <pc:sldMk cId="0" sldId="260"/>
            <ac:picMk id="7" creationId="{5333DE61-9B98-B8F5-43F9-B2520CA70E27}"/>
          </ac:picMkLst>
        </pc:picChg>
        <pc:picChg chg="add mod">
          <ac:chgData name="Lakshya Kumar" userId="a4e578602c7d72a8" providerId="LiveId" clId="{C8AD18FE-6BBA-43B4-8B7F-C12C79053091}" dt="2024-04-22T19:09:38.849" v="524" actId="1076"/>
          <ac:picMkLst>
            <pc:docMk/>
            <pc:sldMk cId="0" sldId="260"/>
            <ac:picMk id="1026" creationId="{4FC5E16C-54FB-761C-DF63-0BC06C7505FA}"/>
          </ac:picMkLst>
        </pc:picChg>
        <pc:picChg chg="add del mod">
          <ac:chgData name="Lakshya Kumar" userId="a4e578602c7d72a8" providerId="LiveId" clId="{C8AD18FE-6BBA-43B4-8B7F-C12C79053091}" dt="2024-04-22T19:04:50.801" v="490" actId="21"/>
          <ac:picMkLst>
            <pc:docMk/>
            <pc:sldMk cId="0" sldId="260"/>
            <ac:picMk id="2050" creationId="{820A0D7D-D902-62CE-17EB-8DB582F6E4E8}"/>
          </ac:picMkLst>
        </pc:picChg>
      </pc:sldChg>
      <pc:sldChg chg="del">
        <pc:chgData name="Lakshya Kumar" userId="a4e578602c7d72a8" providerId="LiveId" clId="{C8AD18FE-6BBA-43B4-8B7F-C12C79053091}" dt="2024-04-22T16:40:15.070" v="0" actId="47"/>
        <pc:sldMkLst>
          <pc:docMk/>
          <pc:sldMk cId="0" sldId="262"/>
        </pc:sldMkLst>
      </pc:sldChg>
      <pc:sldChg chg="del">
        <pc:chgData name="Lakshya Kumar" userId="a4e578602c7d72a8" providerId="LiveId" clId="{C8AD18FE-6BBA-43B4-8B7F-C12C79053091}" dt="2024-04-22T16:40:21.498" v="1" actId="47"/>
        <pc:sldMkLst>
          <pc:docMk/>
          <pc:sldMk cId="0" sldId="263"/>
        </pc:sldMkLst>
      </pc:sldChg>
      <pc:sldChg chg="del">
        <pc:chgData name="Lakshya Kumar" userId="a4e578602c7d72a8" providerId="LiveId" clId="{C8AD18FE-6BBA-43B4-8B7F-C12C79053091}" dt="2024-04-22T16:40:23.074" v="2" actId="47"/>
        <pc:sldMkLst>
          <pc:docMk/>
          <pc:sldMk cId="0" sldId="264"/>
        </pc:sldMkLst>
      </pc:sldChg>
      <pc:sldChg chg="addSp delSp modSp mod">
        <pc:chgData name="Lakshya Kumar" userId="a4e578602c7d72a8" providerId="LiveId" clId="{C8AD18FE-6BBA-43B4-8B7F-C12C79053091}" dt="2024-04-22T19:03:55.035" v="474" actId="1076"/>
        <pc:sldMkLst>
          <pc:docMk/>
          <pc:sldMk cId="0" sldId="267"/>
        </pc:sldMkLst>
        <pc:spChg chg="mod">
          <ac:chgData name="Lakshya Kumar" userId="a4e578602c7d72a8" providerId="LiveId" clId="{C8AD18FE-6BBA-43B4-8B7F-C12C79053091}" dt="2024-04-22T16:51:49.849" v="88" actId="20577"/>
          <ac:spMkLst>
            <pc:docMk/>
            <pc:sldMk cId="0" sldId="267"/>
            <ac:spMk id="183" creationId="{00000000-0000-0000-0000-000000000000}"/>
          </ac:spMkLst>
        </pc:spChg>
        <pc:spChg chg="del">
          <ac:chgData name="Lakshya Kumar" userId="a4e578602c7d72a8" providerId="LiveId" clId="{C8AD18FE-6BBA-43B4-8B7F-C12C79053091}" dt="2024-04-22T16:46:46.191" v="8" actId="478"/>
          <ac:spMkLst>
            <pc:docMk/>
            <pc:sldMk cId="0" sldId="267"/>
            <ac:spMk id="186" creationId="{00000000-0000-0000-0000-000000000000}"/>
          </ac:spMkLst>
        </pc:spChg>
        <pc:spChg chg="del">
          <ac:chgData name="Lakshya Kumar" userId="a4e578602c7d72a8" providerId="LiveId" clId="{C8AD18FE-6BBA-43B4-8B7F-C12C79053091}" dt="2024-04-22T16:46:42.960" v="7" actId="478"/>
          <ac:spMkLst>
            <pc:docMk/>
            <pc:sldMk cId="0" sldId="267"/>
            <ac:spMk id="187" creationId="{00000000-0000-0000-0000-000000000000}"/>
          </ac:spMkLst>
        </pc:spChg>
        <pc:picChg chg="add mod">
          <ac:chgData name="Lakshya Kumar" userId="a4e578602c7d72a8" providerId="LiveId" clId="{C8AD18FE-6BBA-43B4-8B7F-C12C79053091}" dt="2024-04-22T18:07:29.792" v="173" actId="1076"/>
          <ac:picMkLst>
            <pc:docMk/>
            <pc:sldMk cId="0" sldId="267"/>
            <ac:picMk id="3" creationId="{D8693E4E-1B58-FD78-8AFB-53E999FE1F23}"/>
          </ac:picMkLst>
        </pc:picChg>
        <pc:picChg chg="add mod">
          <ac:chgData name="Lakshya Kumar" userId="a4e578602c7d72a8" providerId="LiveId" clId="{C8AD18FE-6BBA-43B4-8B7F-C12C79053091}" dt="2024-04-22T19:03:55.035" v="474" actId="1076"/>
          <ac:picMkLst>
            <pc:docMk/>
            <pc:sldMk cId="0" sldId="267"/>
            <ac:picMk id="4" creationId="{A29FE728-6A7E-FC41-D6B2-D88FA171ACB7}"/>
          </ac:picMkLst>
        </pc:picChg>
        <pc:picChg chg="add del mod">
          <ac:chgData name="Lakshya Kumar" userId="a4e578602c7d72a8" providerId="LiveId" clId="{C8AD18FE-6BBA-43B4-8B7F-C12C79053091}" dt="2024-04-22T18:18:19.931" v="194" actId="21"/>
          <ac:picMkLst>
            <pc:docMk/>
            <pc:sldMk cId="0" sldId="267"/>
            <ac:picMk id="7" creationId="{5333DE61-9B98-B8F5-43F9-B2520CA70E27}"/>
          </ac:picMkLst>
        </pc:picChg>
        <pc:picChg chg="del">
          <ac:chgData name="Lakshya Kumar" userId="a4e578602c7d72a8" providerId="LiveId" clId="{C8AD18FE-6BBA-43B4-8B7F-C12C79053091}" dt="2024-04-22T16:46:30.631" v="3" actId="478"/>
          <ac:picMkLst>
            <pc:docMk/>
            <pc:sldMk cId="0" sldId="267"/>
            <ac:picMk id="184" creationId="{00000000-0000-0000-0000-000000000000}"/>
          </ac:picMkLst>
        </pc:picChg>
        <pc:picChg chg="add del mod">
          <ac:chgData name="Lakshya Kumar" userId="a4e578602c7d72a8" providerId="LiveId" clId="{C8AD18FE-6BBA-43B4-8B7F-C12C79053091}" dt="2024-04-22T16:46:57.744" v="10" actId="21"/>
          <ac:picMkLst>
            <pc:docMk/>
            <pc:sldMk cId="0" sldId="267"/>
            <ac:picMk id="1026" creationId="{4FC5E16C-54FB-761C-DF63-0BC06C7505FA}"/>
          </ac:picMkLst>
        </pc:picChg>
        <pc:picChg chg="add del mod">
          <ac:chgData name="Lakshya Kumar" userId="a4e578602c7d72a8" providerId="LiveId" clId="{C8AD18FE-6BBA-43B4-8B7F-C12C79053091}" dt="2024-04-22T19:03:47.758" v="471" actId="21"/>
          <ac:picMkLst>
            <pc:docMk/>
            <pc:sldMk cId="0" sldId="267"/>
            <ac:picMk id="2050" creationId="{820A0D7D-D902-62CE-17EB-8DB582F6E4E8}"/>
          </ac:picMkLst>
        </pc:picChg>
      </pc:sldChg>
      <pc:sldChg chg="addSp delSp modSp mod">
        <pc:chgData name="Lakshya Kumar" userId="a4e578602c7d72a8" providerId="LiveId" clId="{C8AD18FE-6BBA-43B4-8B7F-C12C79053091}" dt="2024-04-22T19:37:01.543" v="958" actId="20577"/>
        <pc:sldMkLst>
          <pc:docMk/>
          <pc:sldMk cId="0" sldId="268"/>
        </pc:sldMkLst>
        <pc:spChg chg="add mod">
          <ac:chgData name="Lakshya Kumar" userId="a4e578602c7d72a8" providerId="LiveId" clId="{C8AD18FE-6BBA-43B4-8B7F-C12C79053091}" dt="2024-04-22T18:36:39.378" v="329" actId="1076"/>
          <ac:spMkLst>
            <pc:docMk/>
            <pc:sldMk cId="0" sldId="268"/>
            <ac:spMk id="3" creationId="{7FB73D7D-DA49-6099-B916-5011D2898C3D}"/>
          </ac:spMkLst>
        </pc:spChg>
        <pc:spChg chg="mod">
          <ac:chgData name="Lakshya Kumar" userId="a4e578602c7d72a8" providerId="LiveId" clId="{C8AD18FE-6BBA-43B4-8B7F-C12C79053091}" dt="2024-04-22T18:39:05.402" v="363" actId="20577"/>
          <ac:spMkLst>
            <pc:docMk/>
            <pc:sldMk cId="0" sldId="268"/>
            <ac:spMk id="4" creationId="{9282933F-16AD-46C3-9294-93CAA8FA0BEF}"/>
          </ac:spMkLst>
        </pc:spChg>
        <pc:spChg chg="add mod">
          <ac:chgData name="Lakshya Kumar" userId="a4e578602c7d72a8" providerId="LiveId" clId="{C8AD18FE-6BBA-43B4-8B7F-C12C79053091}" dt="2024-04-22T18:36:39.378" v="329" actId="1076"/>
          <ac:spMkLst>
            <pc:docMk/>
            <pc:sldMk cId="0" sldId="268"/>
            <ac:spMk id="11" creationId="{D3FC3C19-0F4A-E813-A20A-88FB7EE4437D}"/>
          </ac:spMkLst>
        </pc:spChg>
        <pc:spChg chg="add mod">
          <ac:chgData name="Lakshya Kumar" userId="a4e578602c7d72a8" providerId="LiveId" clId="{C8AD18FE-6BBA-43B4-8B7F-C12C79053091}" dt="2024-04-22T19:37:01.543" v="958" actId="20577"/>
          <ac:spMkLst>
            <pc:docMk/>
            <pc:sldMk cId="0" sldId="268"/>
            <ac:spMk id="13" creationId="{CC0A9B9C-E32E-E207-5379-88F62BB9A481}"/>
          </ac:spMkLst>
        </pc:spChg>
        <pc:spChg chg="add mod">
          <ac:chgData name="Lakshya Kumar" userId="a4e578602c7d72a8" providerId="LiveId" clId="{C8AD18FE-6BBA-43B4-8B7F-C12C79053091}" dt="2024-04-22T18:36:39.378" v="329" actId="1076"/>
          <ac:spMkLst>
            <pc:docMk/>
            <pc:sldMk cId="0" sldId="268"/>
            <ac:spMk id="15" creationId="{32059ABC-0B90-AF3C-C9BA-D9E9FC5427D2}"/>
          </ac:spMkLst>
        </pc:spChg>
        <pc:spChg chg="add del mod">
          <ac:chgData name="Lakshya Kumar" userId="a4e578602c7d72a8" providerId="LiveId" clId="{C8AD18FE-6BBA-43B4-8B7F-C12C79053091}" dt="2024-04-22T18:45:04.151" v="438" actId="478"/>
          <ac:spMkLst>
            <pc:docMk/>
            <pc:sldMk cId="0" sldId="268"/>
            <ac:spMk id="18" creationId="{BA875B62-52C3-DE4D-CBE5-CDE35DDC78B8}"/>
          </ac:spMkLst>
        </pc:spChg>
        <pc:spChg chg="add mod">
          <ac:chgData name="Lakshya Kumar" userId="a4e578602c7d72a8" providerId="LiveId" clId="{C8AD18FE-6BBA-43B4-8B7F-C12C79053091}" dt="2024-04-22T18:42:52.779" v="400" actId="20577"/>
          <ac:spMkLst>
            <pc:docMk/>
            <pc:sldMk cId="0" sldId="268"/>
            <ac:spMk id="19" creationId="{1FCC1899-BB30-E23B-4A8E-1564057A3E64}"/>
          </ac:spMkLst>
        </pc:spChg>
        <pc:spChg chg="add del mod">
          <ac:chgData name="Lakshya Kumar" userId="a4e578602c7d72a8" providerId="LiveId" clId="{C8AD18FE-6BBA-43B4-8B7F-C12C79053091}" dt="2024-04-22T18:43:36.100" v="420" actId="478"/>
          <ac:spMkLst>
            <pc:docMk/>
            <pc:sldMk cId="0" sldId="268"/>
            <ac:spMk id="20" creationId="{3CAAC093-50AC-1E01-D2EF-CDD7F054BAC9}"/>
          </ac:spMkLst>
        </pc:spChg>
        <pc:spChg chg="add del mod">
          <ac:chgData name="Lakshya Kumar" userId="a4e578602c7d72a8" providerId="LiveId" clId="{C8AD18FE-6BBA-43B4-8B7F-C12C79053091}" dt="2024-04-22T18:43:27.728" v="418" actId="478"/>
          <ac:spMkLst>
            <pc:docMk/>
            <pc:sldMk cId="0" sldId="268"/>
            <ac:spMk id="21" creationId="{E082058D-956D-AD52-965D-1C336AD37460}"/>
          </ac:spMkLst>
        </pc:spChg>
        <pc:spChg chg="add del mod">
          <ac:chgData name="Lakshya Kumar" userId="a4e578602c7d72a8" providerId="LiveId" clId="{C8AD18FE-6BBA-43B4-8B7F-C12C79053091}" dt="2024-04-22T18:45:08.528" v="439" actId="478"/>
          <ac:spMkLst>
            <pc:docMk/>
            <pc:sldMk cId="0" sldId="268"/>
            <ac:spMk id="22" creationId="{71556C7A-B3EF-47D4-ADDF-012B6D04EEA8}"/>
          </ac:spMkLst>
        </pc:spChg>
        <pc:spChg chg="add del mod">
          <ac:chgData name="Lakshya Kumar" userId="a4e578602c7d72a8" providerId="LiveId" clId="{C8AD18FE-6BBA-43B4-8B7F-C12C79053091}" dt="2024-04-22T18:42:35.997" v="386" actId="478"/>
          <ac:spMkLst>
            <pc:docMk/>
            <pc:sldMk cId="0" sldId="268"/>
            <ac:spMk id="23" creationId="{DC0A284A-FC26-E993-C7C9-2690F3F98D7B}"/>
          </ac:spMkLst>
        </pc:spChg>
        <pc:spChg chg="add mod">
          <ac:chgData name="Lakshya Kumar" userId="a4e578602c7d72a8" providerId="LiveId" clId="{C8AD18FE-6BBA-43B4-8B7F-C12C79053091}" dt="2024-04-22T18:56:09.006" v="462" actId="1076"/>
          <ac:spMkLst>
            <pc:docMk/>
            <pc:sldMk cId="0" sldId="268"/>
            <ac:spMk id="24" creationId="{049DBE17-6074-B592-C678-C08733749F5F}"/>
          </ac:spMkLst>
        </pc:spChg>
        <pc:spChg chg="add del mod">
          <ac:chgData name="Lakshya Kumar" userId="a4e578602c7d72a8" providerId="LiveId" clId="{C8AD18FE-6BBA-43B4-8B7F-C12C79053091}" dt="2024-04-22T18:43:33.237" v="419" actId="478"/>
          <ac:spMkLst>
            <pc:docMk/>
            <pc:sldMk cId="0" sldId="268"/>
            <ac:spMk id="25" creationId="{FB9709BA-A771-A774-2B83-B10B152C3E93}"/>
          </ac:spMkLst>
        </pc:spChg>
        <pc:spChg chg="add del mod">
          <ac:chgData name="Lakshya Kumar" userId="a4e578602c7d72a8" providerId="LiveId" clId="{C8AD18FE-6BBA-43B4-8B7F-C12C79053091}" dt="2024-04-22T18:46:28.219" v="450" actId="478"/>
          <ac:spMkLst>
            <pc:docMk/>
            <pc:sldMk cId="0" sldId="268"/>
            <ac:spMk id="26" creationId="{27907240-31AE-98A1-9F29-3ACDB964BD5A}"/>
          </ac:spMkLst>
        </pc:spChg>
        <pc:spChg chg="mod">
          <ac:chgData name="Lakshya Kumar" userId="a4e578602c7d72a8" providerId="LiveId" clId="{C8AD18FE-6BBA-43B4-8B7F-C12C79053091}" dt="2024-04-22T18:42:24.094" v="384"/>
          <ac:spMkLst>
            <pc:docMk/>
            <pc:sldMk cId="0" sldId="268"/>
            <ac:spMk id="29" creationId="{3C8D5923-BC7A-74B2-B2D6-57C6AE017032}"/>
          </ac:spMkLst>
        </pc:spChg>
        <pc:spChg chg="mod">
          <ac:chgData name="Lakshya Kumar" userId="a4e578602c7d72a8" providerId="LiveId" clId="{C8AD18FE-6BBA-43B4-8B7F-C12C79053091}" dt="2024-04-22T18:42:24.094" v="384"/>
          <ac:spMkLst>
            <pc:docMk/>
            <pc:sldMk cId="0" sldId="268"/>
            <ac:spMk id="30" creationId="{1B192A5A-1F42-CE5E-C6D8-4703FDA81D5B}"/>
          </ac:spMkLst>
        </pc:spChg>
        <pc:spChg chg="mod">
          <ac:chgData name="Lakshya Kumar" userId="a4e578602c7d72a8" providerId="LiveId" clId="{C8AD18FE-6BBA-43B4-8B7F-C12C79053091}" dt="2024-04-22T18:42:24.094" v="384"/>
          <ac:spMkLst>
            <pc:docMk/>
            <pc:sldMk cId="0" sldId="268"/>
            <ac:spMk id="32" creationId="{0D1D9F6A-AD1F-8FE2-3919-515079637B15}"/>
          </ac:spMkLst>
        </pc:spChg>
        <pc:spChg chg="mod">
          <ac:chgData name="Lakshya Kumar" userId="a4e578602c7d72a8" providerId="LiveId" clId="{C8AD18FE-6BBA-43B4-8B7F-C12C79053091}" dt="2024-04-22T18:42:24.094" v="384"/>
          <ac:spMkLst>
            <pc:docMk/>
            <pc:sldMk cId="0" sldId="268"/>
            <ac:spMk id="33" creationId="{CBAA36A1-1CAE-6D39-A062-9314697C3E2D}"/>
          </ac:spMkLst>
        </pc:spChg>
        <pc:spChg chg="mod">
          <ac:chgData name="Lakshya Kumar" userId="a4e578602c7d72a8" providerId="LiveId" clId="{C8AD18FE-6BBA-43B4-8B7F-C12C79053091}" dt="2024-04-22T18:42:24.094" v="384"/>
          <ac:spMkLst>
            <pc:docMk/>
            <pc:sldMk cId="0" sldId="268"/>
            <ac:spMk id="35" creationId="{51B0AE0A-7D82-CE00-6C1A-14CD154F5298}"/>
          </ac:spMkLst>
        </pc:spChg>
        <pc:spChg chg="mod">
          <ac:chgData name="Lakshya Kumar" userId="a4e578602c7d72a8" providerId="LiveId" clId="{C8AD18FE-6BBA-43B4-8B7F-C12C79053091}" dt="2024-04-22T18:42:24.094" v="384"/>
          <ac:spMkLst>
            <pc:docMk/>
            <pc:sldMk cId="0" sldId="268"/>
            <ac:spMk id="36" creationId="{0976EC4B-8EEA-FCD4-2DD9-B3B79E91EB16}"/>
          </ac:spMkLst>
        </pc:spChg>
        <pc:spChg chg="mod">
          <ac:chgData name="Lakshya Kumar" userId="a4e578602c7d72a8" providerId="LiveId" clId="{C8AD18FE-6BBA-43B4-8B7F-C12C79053091}" dt="2024-04-22T19:36:21.050" v="935"/>
          <ac:spMkLst>
            <pc:docMk/>
            <pc:sldMk cId="0" sldId="268"/>
            <ac:spMk id="43" creationId="{D28EDA55-8C8B-7A48-03B9-01176750FC19}"/>
          </ac:spMkLst>
        </pc:spChg>
        <pc:spChg chg="mod">
          <ac:chgData name="Lakshya Kumar" userId="a4e578602c7d72a8" providerId="LiveId" clId="{C8AD18FE-6BBA-43B4-8B7F-C12C79053091}" dt="2024-04-22T19:36:21.050" v="935"/>
          <ac:spMkLst>
            <pc:docMk/>
            <pc:sldMk cId="0" sldId="268"/>
            <ac:spMk id="44" creationId="{1A38CC77-D284-C852-AA37-66D0151F9EE1}"/>
          </ac:spMkLst>
        </pc:spChg>
        <pc:spChg chg="add mod">
          <ac:chgData name="Lakshya Kumar" userId="a4e578602c7d72a8" providerId="LiveId" clId="{C8AD18FE-6BBA-43B4-8B7F-C12C79053091}" dt="2024-04-22T19:36:43.776" v="957" actId="20577"/>
          <ac:spMkLst>
            <pc:docMk/>
            <pc:sldMk cId="0" sldId="268"/>
            <ac:spMk id="45" creationId="{A59A0292-2FB8-CC8D-8E51-9E1B7C6F7875}"/>
          </ac:spMkLst>
        </pc:spChg>
        <pc:grpChg chg="add mod">
          <ac:chgData name="Lakshya Kumar" userId="a4e578602c7d72a8" providerId="LiveId" clId="{C8AD18FE-6BBA-43B4-8B7F-C12C79053091}" dt="2024-04-22T18:56:02.136" v="461" actId="1076"/>
          <ac:grpSpMkLst>
            <pc:docMk/>
            <pc:sldMk cId="0" sldId="268"/>
            <ac:grpSpMk id="28" creationId="{D57B4B1C-097B-355F-0031-7B780F2B1C55}"/>
          </ac:grpSpMkLst>
        </pc:grpChg>
        <pc:grpChg chg="add mod">
          <ac:chgData name="Lakshya Kumar" userId="a4e578602c7d72a8" providerId="LiveId" clId="{C8AD18FE-6BBA-43B4-8B7F-C12C79053091}" dt="2024-04-22T18:55:58.334" v="460" actId="1076"/>
          <ac:grpSpMkLst>
            <pc:docMk/>
            <pc:sldMk cId="0" sldId="268"/>
            <ac:grpSpMk id="31" creationId="{469666C1-6D80-9EBA-8D4F-FD6FCC1E6CC6}"/>
          </ac:grpSpMkLst>
        </pc:grpChg>
        <pc:grpChg chg="add del mod">
          <ac:chgData name="Lakshya Kumar" userId="a4e578602c7d72a8" providerId="LiveId" clId="{C8AD18FE-6BBA-43B4-8B7F-C12C79053091}" dt="2024-04-22T18:46:19.502" v="447" actId="478"/>
          <ac:grpSpMkLst>
            <pc:docMk/>
            <pc:sldMk cId="0" sldId="268"/>
            <ac:grpSpMk id="34" creationId="{8373747C-2613-489A-9297-C431F3796511}"/>
          </ac:grpSpMkLst>
        </pc:grpChg>
        <pc:grpChg chg="add mod">
          <ac:chgData name="Lakshya Kumar" userId="a4e578602c7d72a8" providerId="LiveId" clId="{C8AD18FE-6BBA-43B4-8B7F-C12C79053091}" dt="2024-04-22T19:36:24.562" v="936" actId="1076"/>
          <ac:grpSpMkLst>
            <pc:docMk/>
            <pc:sldMk cId="0" sldId="268"/>
            <ac:grpSpMk id="42" creationId="{E66A63BE-9DD6-C2E3-D15E-D7A553AEC419}"/>
          </ac:grpSpMkLst>
        </pc:grpChg>
        <pc:picChg chg="add mod">
          <ac:chgData name="Lakshya Kumar" userId="a4e578602c7d72a8" providerId="LiveId" clId="{C8AD18FE-6BBA-43B4-8B7F-C12C79053091}" dt="2024-04-22T18:36:39.378" v="329" actId="1076"/>
          <ac:picMkLst>
            <pc:docMk/>
            <pc:sldMk cId="0" sldId="268"/>
            <ac:picMk id="7" creationId="{5333DE61-9B98-B8F5-43F9-B2520CA70E27}"/>
          </ac:picMkLst>
        </pc:picChg>
        <pc:picChg chg="add mod">
          <ac:chgData name="Lakshya Kumar" userId="a4e578602c7d72a8" providerId="LiveId" clId="{C8AD18FE-6BBA-43B4-8B7F-C12C79053091}" dt="2024-04-22T18:36:39.378" v="329" actId="1076"/>
          <ac:picMkLst>
            <pc:docMk/>
            <pc:sldMk cId="0" sldId="268"/>
            <ac:picMk id="8" creationId="{E0CDB0DC-3A62-4377-D164-854CC5B9CC7E}"/>
          </ac:picMkLst>
        </pc:picChg>
        <pc:picChg chg="add mod">
          <ac:chgData name="Lakshya Kumar" userId="a4e578602c7d72a8" providerId="LiveId" clId="{C8AD18FE-6BBA-43B4-8B7F-C12C79053091}" dt="2024-04-22T18:36:39.378" v="329" actId="1076"/>
          <ac:picMkLst>
            <pc:docMk/>
            <pc:sldMk cId="0" sldId="268"/>
            <ac:picMk id="9" creationId="{D0E45219-5D32-F6B4-6770-B87DED82C7F6}"/>
          </ac:picMkLst>
        </pc:picChg>
        <pc:picChg chg="add mod">
          <ac:chgData name="Lakshya Kumar" userId="a4e578602c7d72a8" providerId="LiveId" clId="{C8AD18FE-6BBA-43B4-8B7F-C12C79053091}" dt="2024-04-22T18:36:39.378" v="329" actId="1076"/>
          <ac:picMkLst>
            <pc:docMk/>
            <pc:sldMk cId="0" sldId="268"/>
            <ac:picMk id="16" creationId="{81C9B65F-C739-BC23-0117-538CA6349ED3}"/>
          </ac:picMkLst>
        </pc:picChg>
        <pc:picChg chg="add">
          <ac:chgData name="Lakshya Kumar" userId="a4e578602c7d72a8" providerId="LiveId" clId="{C8AD18FE-6BBA-43B4-8B7F-C12C79053091}" dt="2024-04-22T18:12:24.590" v="182"/>
          <ac:picMkLst>
            <pc:docMk/>
            <pc:sldMk cId="0" sldId="268"/>
            <ac:picMk id="1026" creationId="{15E3428F-2B40-192B-66E3-8A4F90358F1F}"/>
          </ac:picMkLst>
        </pc:picChg>
        <pc:picChg chg="add mod">
          <ac:chgData name="Lakshya Kumar" userId="a4e578602c7d72a8" providerId="LiveId" clId="{C8AD18FE-6BBA-43B4-8B7F-C12C79053091}" dt="2024-04-22T18:36:39.378" v="329" actId="1076"/>
          <ac:picMkLst>
            <pc:docMk/>
            <pc:sldMk cId="0" sldId="268"/>
            <ac:picMk id="1028" creationId="{C077934F-1972-A4F8-8790-21DB9F75E1BD}"/>
          </ac:picMkLst>
        </pc:picChg>
        <pc:picChg chg="add">
          <ac:chgData name="Lakshya Kumar" userId="a4e578602c7d72a8" providerId="LiveId" clId="{C8AD18FE-6BBA-43B4-8B7F-C12C79053091}" dt="2024-04-22T18:16:06.784" v="187"/>
          <ac:picMkLst>
            <pc:docMk/>
            <pc:sldMk cId="0" sldId="268"/>
            <ac:picMk id="1030" creationId="{D60A96D2-BFD2-A8AB-AFBF-32FE178E16D3}"/>
          </ac:picMkLst>
        </pc:picChg>
        <pc:picChg chg="add mod">
          <ac:chgData name="Lakshya Kumar" userId="a4e578602c7d72a8" providerId="LiveId" clId="{C8AD18FE-6BBA-43B4-8B7F-C12C79053091}" dt="2024-04-22T18:36:39.378" v="329" actId="1076"/>
          <ac:picMkLst>
            <pc:docMk/>
            <pc:sldMk cId="0" sldId="268"/>
            <ac:picMk id="1032" creationId="{9B303CE0-6880-2507-4D22-F119A2E41F26}"/>
          </ac:picMkLst>
        </pc:picChg>
        <pc:picChg chg="add mod">
          <ac:chgData name="Lakshya Kumar" userId="a4e578602c7d72a8" providerId="LiveId" clId="{C8AD18FE-6BBA-43B4-8B7F-C12C79053091}" dt="2024-04-22T18:44:08.517" v="424" actId="1076"/>
          <ac:picMkLst>
            <pc:docMk/>
            <pc:sldMk cId="0" sldId="268"/>
            <ac:picMk id="1034" creationId="{305C8CE1-E486-4AA5-69CA-F08A647CCC06}"/>
          </ac:picMkLst>
        </pc:picChg>
        <pc:picChg chg="add mod">
          <ac:chgData name="Lakshya Kumar" userId="a4e578602c7d72a8" providerId="LiveId" clId="{C8AD18FE-6BBA-43B4-8B7F-C12C79053091}" dt="2024-04-22T18:56:20.806" v="463" actId="1076"/>
          <ac:picMkLst>
            <pc:docMk/>
            <pc:sldMk cId="0" sldId="268"/>
            <ac:picMk id="1036" creationId="{D8DF7BAD-11EB-3544-28BA-7706AA84E26F}"/>
          </ac:picMkLst>
        </pc:picChg>
        <pc:picChg chg="add mod">
          <ac:chgData name="Lakshya Kumar" userId="a4e578602c7d72a8" providerId="LiveId" clId="{C8AD18FE-6BBA-43B4-8B7F-C12C79053091}" dt="2024-04-22T18:56:20.806" v="463" actId="1076"/>
          <ac:picMkLst>
            <pc:docMk/>
            <pc:sldMk cId="0" sldId="268"/>
            <ac:picMk id="1038" creationId="{3E148A2F-4007-8089-C933-9CBF5AF14DFE}"/>
          </ac:picMkLst>
        </pc:picChg>
        <pc:picChg chg="add mod">
          <ac:chgData name="Lakshya Kumar" userId="a4e578602c7d72a8" providerId="LiveId" clId="{C8AD18FE-6BBA-43B4-8B7F-C12C79053091}" dt="2024-04-22T18:56:20.806" v="463" actId="1076"/>
          <ac:picMkLst>
            <pc:docMk/>
            <pc:sldMk cId="0" sldId="268"/>
            <ac:picMk id="1040" creationId="{3C8CB955-23E6-F228-AE6E-8D2934C93C85}"/>
          </ac:picMkLst>
        </pc:picChg>
        <pc:picChg chg="add mod">
          <ac:chgData name="Lakshya Kumar" userId="a4e578602c7d72a8" providerId="LiveId" clId="{C8AD18FE-6BBA-43B4-8B7F-C12C79053091}" dt="2024-04-22T18:56:20.806" v="463" actId="1076"/>
          <ac:picMkLst>
            <pc:docMk/>
            <pc:sldMk cId="0" sldId="268"/>
            <ac:picMk id="1042" creationId="{B28D8680-5AAC-6769-D41E-4C09AEB2E574}"/>
          </ac:picMkLst>
        </pc:picChg>
        <pc:cxnChg chg="add mod">
          <ac:chgData name="Lakshya Kumar" userId="a4e578602c7d72a8" providerId="LiveId" clId="{C8AD18FE-6BBA-43B4-8B7F-C12C79053091}" dt="2024-04-22T18:55:55.903" v="459" actId="1076"/>
          <ac:cxnSpMkLst>
            <pc:docMk/>
            <pc:sldMk cId="0" sldId="268"/>
            <ac:cxnSpMk id="27" creationId="{D881F4A8-74DA-C61D-E838-3A825C5CCA39}"/>
          </ac:cxnSpMkLst>
        </pc:cxnChg>
      </pc:sldChg>
      <pc:sldChg chg="addSp modSp mod">
        <pc:chgData name="Lakshya Kumar" userId="a4e578602c7d72a8" providerId="LiveId" clId="{C8AD18FE-6BBA-43B4-8B7F-C12C79053091}" dt="2024-04-22T19:36:12.571" v="934" actId="1076"/>
        <pc:sldMkLst>
          <pc:docMk/>
          <pc:sldMk cId="0" sldId="270"/>
        </pc:sldMkLst>
        <pc:spChg chg="mod">
          <ac:chgData name="Lakshya Kumar" userId="a4e578602c7d72a8" providerId="LiveId" clId="{C8AD18FE-6BBA-43B4-8B7F-C12C79053091}" dt="2024-04-22T19:35:09.676" v="921" actId="1076"/>
          <ac:spMkLst>
            <pc:docMk/>
            <pc:sldMk cId="0" sldId="270"/>
            <ac:spMk id="3" creationId="{91A2237A-930C-0343-0131-2FA753B38B13}"/>
          </ac:spMkLst>
        </pc:spChg>
        <pc:spChg chg="add mod">
          <ac:chgData name="Lakshya Kumar" userId="a4e578602c7d72a8" providerId="LiveId" clId="{C8AD18FE-6BBA-43B4-8B7F-C12C79053091}" dt="2024-04-22T19:36:12.571" v="934" actId="1076"/>
          <ac:spMkLst>
            <pc:docMk/>
            <pc:sldMk cId="0" sldId="270"/>
            <ac:spMk id="6" creationId="{9A0B4D2C-9E6E-2063-A2B1-7483D704BB0D}"/>
          </ac:spMkLst>
        </pc:spChg>
        <pc:picChg chg="add mod">
          <ac:chgData name="Lakshya Kumar" userId="a4e578602c7d72a8" providerId="LiveId" clId="{C8AD18FE-6BBA-43B4-8B7F-C12C79053091}" dt="2024-04-22T19:35:12.798" v="922" actId="1076"/>
          <ac:picMkLst>
            <pc:docMk/>
            <pc:sldMk cId="0" sldId="270"/>
            <ac:picMk id="4" creationId="{271272FF-E952-484B-C1DD-D9CFF1F53DB3}"/>
          </ac:picMkLst>
        </pc:picChg>
      </pc:sldChg>
      <pc:sldChg chg="addSp delSp modSp mod">
        <pc:chgData name="Lakshya Kumar" userId="a4e578602c7d72a8" providerId="LiveId" clId="{C8AD18FE-6BBA-43B4-8B7F-C12C79053091}" dt="2024-04-23T08:43:25.776" v="1466" actId="167"/>
        <pc:sldMkLst>
          <pc:docMk/>
          <pc:sldMk cId="0" sldId="271"/>
        </pc:sldMkLst>
        <pc:spChg chg="add mod">
          <ac:chgData name="Lakshya Kumar" userId="a4e578602c7d72a8" providerId="LiveId" clId="{C8AD18FE-6BBA-43B4-8B7F-C12C79053091}" dt="2024-04-23T08:43:10.234" v="1464"/>
          <ac:spMkLst>
            <pc:docMk/>
            <pc:sldMk cId="0" sldId="271"/>
            <ac:spMk id="2" creationId="{F95129E6-3FB2-E777-3E5D-68EECD6459DB}"/>
          </ac:spMkLst>
        </pc:spChg>
        <pc:spChg chg="mod">
          <ac:chgData name="Lakshya Kumar" userId="a4e578602c7d72a8" providerId="LiveId" clId="{C8AD18FE-6BBA-43B4-8B7F-C12C79053091}" dt="2024-04-22T19:31:07.161" v="894" actId="1076"/>
          <ac:spMkLst>
            <pc:docMk/>
            <pc:sldMk cId="0" sldId="271"/>
            <ac:spMk id="3" creationId="{1220372D-69A9-452A-8C2C-28DCBC3E43EE}"/>
          </ac:spMkLst>
        </pc:spChg>
        <pc:spChg chg="add mod">
          <ac:chgData name="Lakshya Kumar" userId="a4e578602c7d72a8" providerId="LiveId" clId="{C8AD18FE-6BBA-43B4-8B7F-C12C79053091}" dt="2024-04-22T19:31:02.630" v="893" actId="1076"/>
          <ac:spMkLst>
            <pc:docMk/>
            <pc:sldMk cId="0" sldId="271"/>
            <ac:spMk id="5" creationId="{30A4925E-6AB4-9AF5-4160-F1DD07044807}"/>
          </ac:spMkLst>
        </pc:spChg>
        <pc:spChg chg="add mod">
          <ac:chgData name="Lakshya Kumar" userId="a4e578602c7d72a8" providerId="LiveId" clId="{C8AD18FE-6BBA-43B4-8B7F-C12C79053091}" dt="2024-04-22T19:31:02.630" v="893" actId="1076"/>
          <ac:spMkLst>
            <pc:docMk/>
            <pc:sldMk cId="0" sldId="271"/>
            <ac:spMk id="7" creationId="{837D665A-218D-01CF-F3F9-A99E495BBB76}"/>
          </ac:spMkLst>
        </pc:spChg>
        <pc:picChg chg="add mod ord">
          <ac:chgData name="Lakshya Kumar" userId="a4e578602c7d72a8" providerId="LiveId" clId="{C8AD18FE-6BBA-43B4-8B7F-C12C79053091}" dt="2024-04-23T08:43:25.776" v="1466" actId="167"/>
          <ac:picMkLst>
            <pc:docMk/>
            <pc:sldMk cId="0" sldId="271"/>
            <ac:picMk id="6" creationId="{A704D1A7-181E-9D35-8642-88C94660F1A4}"/>
          </ac:picMkLst>
        </pc:picChg>
        <pc:picChg chg="add mod">
          <ac:chgData name="Lakshya Kumar" userId="a4e578602c7d72a8" providerId="LiveId" clId="{C8AD18FE-6BBA-43B4-8B7F-C12C79053091}" dt="2024-04-22T19:31:02.630" v="893" actId="1076"/>
          <ac:picMkLst>
            <pc:docMk/>
            <pc:sldMk cId="0" sldId="271"/>
            <ac:picMk id="9" creationId="{827ED195-B998-C4F5-9004-4B65B81A7922}"/>
          </ac:picMkLst>
        </pc:picChg>
        <pc:picChg chg="add mod">
          <ac:chgData name="Lakshya Kumar" userId="a4e578602c7d72a8" providerId="LiveId" clId="{C8AD18FE-6BBA-43B4-8B7F-C12C79053091}" dt="2024-04-22T19:31:02.630" v="893" actId="1076"/>
          <ac:picMkLst>
            <pc:docMk/>
            <pc:sldMk cId="0" sldId="271"/>
            <ac:picMk id="10" creationId="{BFE753E7-FC45-7276-BBC3-1AE0E5B8FA29}"/>
          </ac:picMkLst>
        </pc:picChg>
        <pc:picChg chg="add del mod">
          <ac:chgData name="Lakshya Kumar" userId="a4e578602c7d72a8" providerId="LiveId" clId="{C8AD18FE-6BBA-43B4-8B7F-C12C79053091}" dt="2024-04-22T19:20:17.077" v="660" actId="21"/>
          <ac:picMkLst>
            <pc:docMk/>
            <pc:sldMk cId="0" sldId="271"/>
            <ac:picMk id="12" creationId="{C5891494-EB49-0523-408C-DD7E2464A9D7}"/>
          </ac:picMkLst>
        </pc:picChg>
        <pc:picChg chg="add del mod">
          <ac:chgData name="Lakshya Kumar" userId="a4e578602c7d72a8" providerId="LiveId" clId="{C8AD18FE-6BBA-43B4-8B7F-C12C79053091}" dt="2024-04-22T19:21:10.160" v="670" actId="21"/>
          <ac:picMkLst>
            <pc:docMk/>
            <pc:sldMk cId="0" sldId="271"/>
            <ac:picMk id="13" creationId="{C5891494-EB49-0523-408C-DD7E2464A9D7}"/>
          </ac:picMkLst>
        </pc:picChg>
        <pc:picChg chg="add mod">
          <ac:chgData name="Lakshya Kumar" userId="a4e578602c7d72a8" providerId="LiveId" clId="{C8AD18FE-6BBA-43B4-8B7F-C12C79053091}" dt="2024-04-22T19:31:02.630" v="893" actId="1076"/>
          <ac:picMkLst>
            <pc:docMk/>
            <pc:sldMk cId="0" sldId="271"/>
            <ac:picMk id="3074" creationId="{6FB36A42-6E6B-AFD8-AC54-1E5CB9823E44}"/>
          </ac:picMkLst>
        </pc:picChg>
        <pc:picChg chg="add del mod">
          <ac:chgData name="Lakshya Kumar" userId="a4e578602c7d72a8" providerId="LiveId" clId="{C8AD18FE-6BBA-43B4-8B7F-C12C79053091}" dt="2024-04-22T19:18:15.880" v="624" actId="478"/>
          <ac:picMkLst>
            <pc:docMk/>
            <pc:sldMk cId="0" sldId="271"/>
            <ac:picMk id="3076" creationId="{DE4F5FB1-E6C5-26B4-6D25-29E1FD29869C}"/>
          </ac:picMkLst>
        </pc:picChg>
        <pc:picChg chg="add del mod">
          <ac:chgData name="Lakshya Kumar" userId="a4e578602c7d72a8" providerId="LiveId" clId="{C8AD18FE-6BBA-43B4-8B7F-C12C79053091}" dt="2024-04-22T19:18:17.794" v="625" actId="478"/>
          <ac:picMkLst>
            <pc:docMk/>
            <pc:sldMk cId="0" sldId="271"/>
            <ac:picMk id="3078" creationId="{7F9EB39D-A3CF-6152-FB1F-6F72A2EC8235}"/>
          </ac:picMkLst>
        </pc:picChg>
      </pc:sldChg>
      <pc:sldChg chg="modSp mod">
        <pc:chgData name="Lakshya Kumar" userId="a4e578602c7d72a8" providerId="LiveId" clId="{C8AD18FE-6BBA-43B4-8B7F-C12C79053091}" dt="2024-04-22T16:51:56.470" v="90" actId="20577"/>
        <pc:sldMkLst>
          <pc:docMk/>
          <pc:sldMk cId="0" sldId="273"/>
        </pc:sldMkLst>
        <pc:spChg chg="mod">
          <ac:chgData name="Lakshya Kumar" userId="a4e578602c7d72a8" providerId="LiveId" clId="{C8AD18FE-6BBA-43B4-8B7F-C12C79053091}" dt="2024-04-22T16:51:56.470" v="90" actId="20577"/>
          <ac:spMkLst>
            <pc:docMk/>
            <pc:sldMk cId="0" sldId="273"/>
            <ac:spMk id="343" creationId="{00000000-0000-0000-0000-000000000000}"/>
          </ac:spMkLst>
        </pc:spChg>
        <pc:spChg chg="mod">
          <ac:chgData name="Lakshya Kumar" userId="a4e578602c7d72a8" providerId="LiveId" clId="{C8AD18FE-6BBA-43B4-8B7F-C12C79053091}" dt="2024-04-22T16:51:13.840" v="63" actId="113"/>
          <ac:spMkLst>
            <pc:docMk/>
            <pc:sldMk cId="0" sldId="273"/>
            <ac:spMk id="345" creationId="{00000000-0000-0000-0000-000000000000}"/>
          </ac:spMkLst>
        </pc:spChg>
      </pc:sldChg>
      <pc:sldChg chg="modSp mod ord">
        <pc:chgData name="Lakshya Kumar" userId="a4e578602c7d72a8" providerId="LiveId" clId="{C8AD18FE-6BBA-43B4-8B7F-C12C79053091}" dt="2024-04-22T19:37:52.775" v="960"/>
        <pc:sldMkLst>
          <pc:docMk/>
          <pc:sldMk cId="0" sldId="274"/>
        </pc:sldMkLst>
        <pc:spChg chg="mod">
          <ac:chgData name="Lakshya Kumar" userId="a4e578602c7d72a8" providerId="LiveId" clId="{C8AD18FE-6BBA-43B4-8B7F-C12C79053091}" dt="2024-04-22T16:52:00.147" v="92" actId="20577"/>
          <ac:spMkLst>
            <pc:docMk/>
            <pc:sldMk cId="0" sldId="274"/>
            <ac:spMk id="350" creationId="{00000000-0000-0000-0000-000000000000}"/>
          </ac:spMkLst>
        </pc:spChg>
      </pc:sldChg>
      <pc:sldChg chg="addSp delSp modSp mod">
        <pc:chgData name="Lakshya Kumar" userId="a4e578602c7d72a8" providerId="LiveId" clId="{C8AD18FE-6BBA-43B4-8B7F-C12C79053091}" dt="2024-04-22T20:06:44.481" v="1221" actId="1076"/>
        <pc:sldMkLst>
          <pc:docMk/>
          <pc:sldMk cId="0" sldId="275"/>
        </pc:sldMkLst>
        <pc:spChg chg="del">
          <ac:chgData name="Lakshya Kumar" userId="a4e578602c7d72a8" providerId="LiveId" clId="{C8AD18FE-6BBA-43B4-8B7F-C12C79053091}" dt="2024-04-22T20:03:11.669" v="1200" actId="478"/>
          <ac:spMkLst>
            <pc:docMk/>
            <pc:sldMk cId="0" sldId="275"/>
            <ac:spMk id="5" creationId="{E88C4B23-B141-7DBB-7493-E79C630CE451}"/>
          </ac:spMkLst>
        </pc:spChg>
        <pc:spChg chg="del">
          <ac:chgData name="Lakshya Kumar" userId="a4e578602c7d72a8" providerId="LiveId" clId="{C8AD18FE-6BBA-43B4-8B7F-C12C79053091}" dt="2024-04-22T20:03:11.669" v="1200" actId="478"/>
          <ac:spMkLst>
            <pc:docMk/>
            <pc:sldMk cId="0" sldId="275"/>
            <ac:spMk id="6" creationId="{09CF5EA8-CB92-70F8-48FA-46A2EEF2B82E}"/>
          </ac:spMkLst>
        </pc:spChg>
        <pc:spChg chg="del">
          <ac:chgData name="Lakshya Kumar" userId="a4e578602c7d72a8" providerId="LiveId" clId="{C8AD18FE-6BBA-43B4-8B7F-C12C79053091}" dt="2024-04-22T20:03:11.669" v="1200" actId="478"/>
          <ac:spMkLst>
            <pc:docMk/>
            <pc:sldMk cId="0" sldId="275"/>
            <ac:spMk id="7" creationId="{45F3288F-CC98-95F8-18B7-1B81EC813C7C}"/>
          </ac:spMkLst>
        </pc:spChg>
        <pc:spChg chg="del">
          <ac:chgData name="Lakshya Kumar" userId="a4e578602c7d72a8" providerId="LiveId" clId="{C8AD18FE-6BBA-43B4-8B7F-C12C79053091}" dt="2024-04-22T20:03:11.669" v="1200" actId="478"/>
          <ac:spMkLst>
            <pc:docMk/>
            <pc:sldMk cId="0" sldId="275"/>
            <ac:spMk id="11" creationId="{B838B9EB-618D-92A4-59F4-431C4383B6D6}"/>
          </ac:spMkLst>
        </pc:spChg>
        <pc:spChg chg="del">
          <ac:chgData name="Lakshya Kumar" userId="a4e578602c7d72a8" providerId="LiveId" clId="{C8AD18FE-6BBA-43B4-8B7F-C12C79053091}" dt="2024-04-22T20:03:11.669" v="1200" actId="478"/>
          <ac:spMkLst>
            <pc:docMk/>
            <pc:sldMk cId="0" sldId="275"/>
            <ac:spMk id="12" creationId="{7A347CDD-5436-0497-9FA3-2872FABA5505}"/>
          </ac:spMkLst>
        </pc:spChg>
        <pc:spChg chg="del">
          <ac:chgData name="Lakshya Kumar" userId="a4e578602c7d72a8" providerId="LiveId" clId="{C8AD18FE-6BBA-43B4-8B7F-C12C79053091}" dt="2024-04-22T20:03:11.669" v="1200" actId="478"/>
          <ac:spMkLst>
            <pc:docMk/>
            <pc:sldMk cId="0" sldId="275"/>
            <ac:spMk id="13" creationId="{2D0B540C-B311-480D-C536-6432B6DCC90E}"/>
          </ac:spMkLst>
        </pc:spChg>
        <pc:spChg chg="add mod">
          <ac:chgData name="Lakshya Kumar" userId="a4e578602c7d72a8" providerId="LiveId" clId="{C8AD18FE-6BBA-43B4-8B7F-C12C79053091}" dt="2024-04-22T20:03:34.281" v="1202" actId="1076"/>
          <ac:spMkLst>
            <pc:docMk/>
            <pc:sldMk cId="0" sldId="275"/>
            <ac:spMk id="14" creationId="{BDCCEC40-B25E-5CEE-E2A8-3FCE21FE4B31}"/>
          </ac:spMkLst>
        </pc:spChg>
        <pc:spChg chg="add mod">
          <ac:chgData name="Lakshya Kumar" userId="a4e578602c7d72a8" providerId="LiveId" clId="{C8AD18FE-6BBA-43B4-8B7F-C12C79053091}" dt="2024-04-22T20:03:34.281" v="1202" actId="1076"/>
          <ac:spMkLst>
            <pc:docMk/>
            <pc:sldMk cId="0" sldId="275"/>
            <ac:spMk id="15" creationId="{E66331F7-8E05-B0B9-1AA0-A41B6830CEC7}"/>
          </ac:spMkLst>
        </pc:spChg>
        <pc:spChg chg="add mod">
          <ac:chgData name="Lakshya Kumar" userId="a4e578602c7d72a8" providerId="LiveId" clId="{C8AD18FE-6BBA-43B4-8B7F-C12C79053091}" dt="2024-04-22T20:03:34.281" v="1202" actId="1076"/>
          <ac:spMkLst>
            <pc:docMk/>
            <pc:sldMk cId="0" sldId="275"/>
            <ac:spMk id="17" creationId="{1F26DA8A-6FD9-ECCF-A2E2-66E5CEBA83BD}"/>
          </ac:spMkLst>
        </pc:spChg>
        <pc:spChg chg="add mod">
          <ac:chgData name="Lakshya Kumar" userId="a4e578602c7d72a8" providerId="LiveId" clId="{C8AD18FE-6BBA-43B4-8B7F-C12C79053091}" dt="2024-04-22T20:03:34.281" v="1202" actId="1076"/>
          <ac:spMkLst>
            <pc:docMk/>
            <pc:sldMk cId="0" sldId="275"/>
            <ac:spMk id="18" creationId="{17327063-70B6-E6B9-15CC-67F901A59901}"/>
          </ac:spMkLst>
        </pc:spChg>
        <pc:spChg chg="add mod">
          <ac:chgData name="Lakshya Kumar" userId="a4e578602c7d72a8" providerId="LiveId" clId="{C8AD18FE-6BBA-43B4-8B7F-C12C79053091}" dt="2024-04-22T20:03:34.281" v="1202" actId="1076"/>
          <ac:spMkLst>
            <pc:docMk/>
            <pc:sldMk cId="0" sldId="275"/>
            <ac:spMk id="21" creationId="{136F4AB2-6E6B-5A77-BC6F-BBF325C82B6A}"/>
          </ac:spMkLst>
        </pc:spChg>
        <pc:spChg chg="add mod">
          <ac:chgData name="Lakshya Kumar" userId="a4e578602c7d72a8" providerId="LiveId" clId="{C8AD18FE-6BBA-43B4-8B7F-C12C79053091}" dt="2024-04-22T20:03:34.281" v="1202" actId="1076"/>
          <ac:spMkLst>
            <pc:docMk/>
            <pc:sldMk cId="0" sldId="275"/>
            <ac:spMk id="22" creationId="{A1AA3B28-FFA6-2B08-7628-227A91BDDA36}"/>
          </ac:spMkLst>
        </pc:spChg>
        <pc:spChg chg="add mod">
          <ac:chgData name="Lakshya Kumar" userId="a4e578602c7d72a8" providerId="LiveId" clId="{C8AD18FE-6BBA-43B4-8B7F-C12C79053091}" dt="2024-04-22T20:03:34.281" v="1202" actId="1076"/>
          <ac:spMkLst>
            <pc:docMk/>
            <pc:sldMk cId="0" sldId="275"/>
            <ac:spMk id="26" creationId="{3BDB984F-09A7-D69F-2A24-4922DF6BB5F2}"/>
          </ac:spMkLst>
        </pc:spChg>
        <pc:spChg chg="add mod">
          <ac:chgData name="Lakshya Kumar" userId="a4e578602c7d72a8" providerId="LiveId" clId="{C8AD18FE-6BBA-43B4-8B7F-C12C79053091}" dt="2024-04-22T20:03:34.281" v="1202" actId="1076"/>
          <ac:spMkLst>
            <pc:docMk/>
            <pc:sldMk cId="0" sldId="275"/>
            <ac:spMk id="27" creationId="{80E47E45-D820-20EC-1DB5-B32F49A39E7C}"/>
          </ac:spMkLst>
        </pc:spChg>
        <pc:spChg chg="add mod">
          <ac:chgData name="Lakshya Kumar" userId="a4e578602c7d72a8" providerId="LiveId" clId="{C8AD18FE-6BBA-43B4-8B7F-C12C79053091}" dt="2024-04-22T20:03:34.281" v="1202" actId="1076"/>
          <ac:spMkLst>
            <pc:docMk/>
            <pc:sldMk cId="0" sldId="275"/>
            <ac:spMk id="28" creationId="{DA8AE911-E7FA-6AA7-2E03-CCB3A1B11456}"/>
          </ac:spMkLst>
        </pc:spChg>
        <pc:spChg chg="add mod">
          <ac:chgData name="Lakshya Kumar" userId="a4e578602c7d72a8" providerId="LiveId" clId="{C8AD18FE-6BBA-43B4-8B7F-C12C79053091}" dt="2024-04-22T20:03:34.281" v="1202" actId="1076"/>
          <ac:spMkLst>
            <pc:docMk/>
            <pc:sldMk cId="0" sldId="275"/>
            <ac:spMk id="29" creationId="{4F85B865-B2D1-DB05-161E-A7E48AF34974}"/>
          </ac:spMkLst>
        </pc:spChg>
        <pc:spChg chg="add mod">
          <ac:chgData name="Lakshya Kumar" userId="a4e578602c7d72a8" providerId="LiveId" clId="{C8AD18FE-6BBA-43B4-8B7F-C12C79053091}" dt="2024-04-22T20:03:34.281" v="1202" actId="1076"/>
          <ac:spMkLst>
            <pc:docMk/>
            <pc:sldMk cId="0" sldId="275"/>
            <ac:spMk id="30" creationId="{29BC3F3B-966C-26BF-2367-DBC59B5D6EBC}"/>
          </ac:spMkLst>
        </pc:spChg>
        <pc:spChg chg="add mod">
          <ac:chgData name="Lakshya Kumar" userId="a4e578602c7d72a8" providerId="LiveId" clId="{C8AD18FE-6BBA-43B4-8B7F-C12C79053091}" dt="2024-04-22T20:03:34.281" v="1202" actId="1076"/>
          <ac:spMkLst>
            <pc:docMk/>
            <pc:sldMk cId="0" sldId="275"/>
            <ac:spMk id="31" creationId="{4D4E04E0-8AFB-7E73-CBEE-D2A0C3CA1292}"/>
          </ac:spMkLst>
        </pc:spChg>
        <pc:spChg chg="add mod">
          <ac:chgData name="Lakshya Kumar" userId="a4e578602c7d72a8" providerId="LiveId" clId="{C8AD18FE-6BBA-43B4-8B7F-C12C79053091}" dt="2024-04-22T20:03:34.281" v="1202" actId="1076"/>
          <ac:spMkLst>
            <pc:docMk/>
            <pc:sldMk cId="0" sldId="275"/>
            <ac:spMk id="33" creationId="{E88C4B23-B141-7DBB-7493-E79C630CE451}"/>
          </ac:spMkLst>
        </pc:spChg>
        <pc:spChg chg="add mod">
          <ac:chgData name="Lakshya Kumar" userId="a4e578602c7d72a8" providerId="LiveId" clId="{C8AD18FE-6BBA-43B4-8B7F-C12C79053091}" dt="2024-04-22T20:03:34.281" v="1202" actId="1076"/>
          <ac:spMkLst>
            <pc:docMk/>
            <pc:sldMk cId="0" sldId="275"/>
            <ac:spMk id="34" creationId="{09CF5EA8-CB92-70F8-48FA-46A2EEF2B82E}"/>
          </ac:spMkLst>
        </pc:spChg>
        <pc:spChg chg="add mod">
          <ac:chgData name="Lakshya Kumar" userId="a4e578602c7d72a8" providerId="LiveId" clId="{C8AD18FE-6BBA-43B4-8B7F-C12C79053091}" dt="2024-04-22T20:03:34.281" v="1202" actId="1076"/>
          <ac:spMkLst>
            <pc:docMk/>
            <pc:sldMk cId="0" sldId="275"/>
            <ac:spMk id="35" creationId="{45F3288F-CC98-95F8-18B7-1B81EC813C7C}"/>
          </ac:spMkLst>
        </pc:spChg>
        <pc:spChg chg="add mod">
          <ac:chgData name="Lakshya Kumar" userId="a4e578602c7d72a8" providerId="LiveId" clId="{C8AD18FE-6BBA-43B4-8B7F-C12C79053091}" dt="2024-04-22T20:03:34.281" v="1202" actId="1076"/>
          <ac:spMkLst>
            <pc:docMk/>
            <pc:sldMk cId="0" sldId="275"/>
            <ac:spMk id="37" creationId="{B838B9EB-618D-92A4-59F4-431C4383B6D6}"/>
          </ac:spMkLst>
        </pc:spChg>
        <pc:spChg chg="add mod">
          <ac:chgData name="Lakshya Kumar" userId="a4e578602c7d72a8" providerId="LiveId" clId="{C8AD18FE-6BBA-43B4-8B7F-C12C79053091}" dt="2024-04-22T20:03:34.281" v="1202" actId="1076"/>
          <ac:spMkLst>
            <pc:docMk/>
            <pc:sldMk cId="0" sldId="275"/>
            <ac:spMk id="38" creationId="{7A347CDD-5436-0497-9FA3-2872FABA5505}"/>
          </ac:spMkLst>
        </pc:spChg>
        <pc:spChg chg="add mod">
          <ac:chgData name="Lakshya Kumar" userId="a4e578602c7d72a8" providerId="LiveId" clId="{C8AD18FE-6BBA-43B4-8B7F-C12C79053091}" dt="2024-04-22T20:03:34.281" v="1202" actId="1076"/>
          <ac:spMkLst>
            <pc:docMk/>
            <pc:sldMk cId="0" sldId="275"/>
            <ac:spMk id="39" creationId="{2D0B540C-B311-480D-C536-6432B6DCC90E}"/>
          </ac:spMkLst>
        </pc:spChg>
        <pc:spChg chg="add mod">
          <ac:chgData name="Lakshya Kumar" userId="a4e578602c7d72a8" providerId="LiveId" clId="{C8AD18FE-6BBA-43B4-8B7F-C12C79053091}" dt="2024-04-22T20:03:12.541" v="1201"/>
          <ac:spMkLst>
            <pc:docMk/>
            <pc:sldMk cId="0" sldId="275"/>
            <ac:spMk id="40" creationId="{05E8DCCC-8CB7-C985-801C-FC8626A8A05E}"/>
          </ac:spMkLst>
        </pc:spChg>
        <pc:spChg chg="add mod">
          <ac:chgData name="Lakshya Kumar" userId="a4e578602c7d72a8" providerId="LiveId" clId="{C8AD18FE-6BBA-43B4-8B7F-C12C79053091}" dt="2024-04-22T20:03:12.541" v="1201"/>
          <ac:spMkLst>
            <pc:docMk/>
            <pc:sldMk cId="0" sldId="275"/>
            <ac:spMk id="41" creationId="{7497A741-3432-15CD-0842-502970AC5E77}"/>
          </ac:spMkLst>
        </pc:spChg>
        <pc:spChg chg="add mod">
          <ac:chgData name="Lakshya Kumar" userId="a4e578602c7d72a8" providerId="LiveId" clId="{C8AD18FE-6BBA-43B4-8B7F-C12C79053091}" dt="2024-04-22T20:03:12.541" v="1201"/>
          <ac:spMkLst>
            <pc:docMk/>
            <pc:sldMk cId="0" sldId="275"/>
            <ac:spMk id="42" creationId="{7130FBE2-17CB-A5E1-DAE8-4EB393E163DF}"/>
          </ac:spMkLst>
        </pc:spChg>
        <pc:spChg chg="add mod">
          <ac:chgData name="Lakshya Kumar" userId="a4e578602c7d72a8" providerId="LiveId" clId="{C8AD18FE-6BBA-43B4-8B7F-C12C79053091}" dt="2024-04-22T20:03:12.541" v="1201"/>
          <ac:spMkLst>
            <pc:docMk/>
            <pc:sldMk cId="0" sldId="275"/>
            <ac:spMk id="43" creationId="{71C47B36-39A5-6DFE-1AF6-E7E7A7B72079}"/>
          </ac:spMkLst>
        </pc:spChg>
        <pc:spChg chg="add mod">
          <ac:chgData name="Lakshya Kumar" userId="a4e578602c7d72a8" providerId="LiveId" clId="{C8AD18FE-6BBA-43B4-8B7F-C12C79053091}" dt="2024-04-22T20:03:12.541" v="1201"/>
          <ac:spMkLst>
            <pc:docMk/>
            <pc:sldMk cId="0" sldId="275"/>
            <ac:spMk id="44" creationId="{1401FC6F-786F-FCFF-613F-F217809E49C2}"/>
          </ac:spMkLst>
        </pc:spChg>
        <pc:spChg chg="add mod">
          <ac:chgData name="Lakshya Kumar" userId="a4e578602c7d72a8" providerId="LiveId" clId="{C8AD18FE-6BBA-43B4-8B7F-C12C79053091}" dt="2024-04-22T20:03:12.541" v="1201"/>
          <ac:spMkLst>
            <pc:docMk/>
            <pc:sldMk cId="0" sldId="275"/>
            <ac:spMk id="45" creationId="{A59E8FE9-7DA0-BC71-715F-7B6B0B10765E}"/>
          </ac:spMkLst>
        </pc:spChg>
        <pc:spChg chg="add mod">
          <ac:chgData name="Lakshya Kumar" userId="a4e578602c7d72a8" providerId="LiveId" clId="{C8AD18FE-6BBA-43B4-8B7F-C12C79053091}" dt="2024-04-22T20:03:12.541" v="1201"/>
          <ac:spMkLst>
            <pc:docMk/>
            <pc:sldMk cId="0" sldId="275"/>
            <ac:spMk id="46" creationId="{7BD53FA8-7484-9BF5-4185-A28EB5D4F16A}"/>
          </ac:spMkLst>
        </pc:spChg>
        <pc:spChg chg="add mod">
          <ac:chgData name="Lakshya Kumar" userId="a4e578602c7d72a8" providerId="LiveId" clId="{C8AD18FE-6BBA-43B4-8B7F-C12C79053091}" dt="2024-04-22T20:03:12.541" v="1201"/>
          <ac:spMkLst>
            <pc:docMk/>
            <pc:sldMk cId="0" sldId="275"/>
            <ac:spMk id="47" creationId="{6CDA19A4-BD28-9EA0-15D5-53CACC6BC842}"/>
          </ac:spMkLst>
        </pc:spChg>
        <pc:spChg chg="add mod">
          <ac:chgData name="Lakshya Kumar" userId="a4e578602c7d72a8" providerId="LiveId" clId="{C8AD18FE-6BBA-43B4-8B7F-C12C79053091}" dt="2024-04-22T20:03:12.541" v="1201"/>
          <ac:spMkLst>
            <pc:docMk/>
            <pc:sldMk cId="0" sldId="275"/>
            <ac:spMk id="48" creationId="{913AD656-7BFD-9FF3-E639-DDF43F52753E}"/>
          </ac:spMkLst>
        </pc:spChg>
        <pc:spChg chg="add mod">
          <ac:chgData name="Lakshya Kumar" userId="a4e578602c7d72a8" providerId="LiveId" clId="{C8AD18FE-6BBA-43B4-8B7F-C12C79053091}" dt="2024-04-22T20:03:12.541" v="1201"/>
          <ac:spMkLst>
            <pc:docMk/>
            <pc:sldMk cId="0" sldId="275"/>
            <ac:spMk id="49" creationId="{D7B80BB2-657F-8FE7-0912-C9A6DA94FF20}"/>
          </ac:spMkLst>
        </pc:spChg>
        <pc:spChg chg="add mod">
          <ac:chgData name="Lakshya Kumar" userId="a4e578602c7d72a8" providerId="LiveId" clId="{C8AD18FE-6BBA-43B4-8B7F-C12C79053091}" dt="2024-04-22T20:03:12.541" v="1201"/>
          <ac:spMkLst>
            <pc:docMk/>
            <pc:sldMk cId="0" sldId="275"/>
            <ac:spMk id="50" creationId="{A5DA7229-B395-E382-8C81-C1E4D5A6F32C}"/>
          </ac:spMkLst>
        </pc:spChg>
        <pc:spChg chg="add mod">
          <ac:chgData name="Lakshya Kumar" userId="a4e578602c7d72a8" providerId="LiveId" clId="{C8AD18FE-6BBA-43B4-8B7F-C12C79053091}" dt="2024-04-22T20:03:12.541" v="1201"/>
          <ac:spMkLst>
            <pc:docMk/>
            <pc:sldMk cId="0" sldId="275"/>
            <ac:spMk id="51" creationId="{9DCE65CE-A2EF-FDDE-2418-EFF91F18AFB4}"/>
          </ac:spMkLst>
        </pc:spChg>
        <pc:spChg chg="del">
          <ac:chgData name="Lakshya Kumar" userId="a4e578602c7d72a8" providerId="LiveId" clId="{C8AD18FE-6BBA-43B4-8B7F-C12C79053091}" dt="2024-04-22T20:03:11.669" v="1200" actId="478"/>
          <ac:spMkLst>
            <pc:docMk/>
            <pc:sldMk cId="0" sldId="275"/>
            <ac:spMk id="357" creationId="{00000000-0000-0000-0000-000000000000}"/>
          </ac:spMkLst>
        </pc:spChg>
        <pc:spChg chg="del">
          <ac:chgData name="Lakshya Kumar" userId="a4e578602c7d72a8" providerId="LiveId" clId="{C8AD18FE-6BBA-43B4-8B7F-C12C79053091}" dt="2024-04-22T20:03:11.669" v="1200" actId="478"/>
          <ac:spMkLst>
            <pc:docMk/>
            <pc:sldMk cId="0" sldId="275"/>
            <ac:spMk id="358" creationId="{00000000-0000-0000-0000-000000000000}"/>
          </ac:spMkLst>
        </pc:spChg>
        <pc:spChg chg="del">
          <ac:chgData name="Lakshya Kumar" userId="a4e578602c7d72a8" providerId="LiveId" clId="{C8AD18FE-6BBA-43B4-8B7F-C12C79053091}" dt="2024-04-22T20:03:11.669" v="1200" actId="478"/>
          <ac:spMkLst>
            <pc:docMk/>
            <pc:sldMk cId="0" sldId="275"/>
            <ac:spMk id="361" creationId="{00000000-0000-0000-0000-000000000000}"/>
          </ac:spMkLst>
        </pc:spChg>
        <pc:spChg chg="del mod">
          <ac:chgData name="Lakshya Kumar" userId="a4e578602c7d72a8" providerId="LiveId" clId="{C8AD18FE-6BBA-43B4-8B7F-C12C79053091}" dt="2024-04-22T20:03:11.669" v="1200" actId="478"/>
          <ac:spMkLst>
            <pc:docMk/>
            <pc:sldMk cId="0" sldId="275"/>
            <ac:spMk id="362" creationId="{00000000-0000-0000-0000-000000000000}"/>
          </ac:spMkLst>
        </pc:spChg>
        <pc:spChg chg="del">
          <ac:chgData name="Lakshya Kumar" userId="a4e578602c7d72a8" providerId="LiveId" clId="{C8AD18FE-6BBA-43B4-8B7F-C12C79053091}" dt="2024-04-22T20:03:11.669" v="1200" actId="478"/>
          <ac:spMkLst>
            <pc:docMk/>
            <pc:sldMk cId="0" sldId="275"/>
            <ac:spMk id="383" creationId="{00000000-0000-0000-0000-000000000000}"/>
          </ac:spMkLst>
        </pc:spChg>
        <pc:spChg chg="del">
          <ac:chgData name="Lakshya Kumar" userId="a4e578602c7d72a8" providerId="LiveId" clId="{C8AD18FE-6BBA-43B4-8B7F-C12C79053091}" dt="2024-04-22T20:03:11.669" v="1200" actId="478"/>
          <ac:spMkLst>
            <pc:docMk/>
            <pc:sldMk cId="0" sldId="275"/>
            <ac:spMk id="384" creationId="{00000000-0000-0000-0000-000000000000}"/>
          </ac:spMkLst>
        </pc:spChg>
        <pc:spChg chg="del">
          <ac:chgData name="Lakshya Kumar" userId="a4e578602c7d72a8" providerId="LiveId" clId="{C8AD18FE-6BBA-43B4-8B7F-C12C79053091}" dt="2024-04-22T20:03:11.669" v="1200" actId="478"/>
          <ac:spMkLst>
            <pc:docMk/>
            <pc:sldMk cId="0" sldId="275"/>
            <ac:spMk id="395" creationId="{00000000-0000-0000-0000-000000000000}"/>
          </ac:spMkLst>
        </pc:spChg>
        <pc:spChg chg="del">
          <ac:chgData name="Lakshya Kumar" userId="a4e578602c7d72a8" providerId="LiveId" clId="{C8AD18FE-6BBA-43B4-8B7F-C12C79053091}" dt="2024-04-22T20:03:11.669" v="1200" actId="478"/>
          <ac:spMkLst>
            <pc:docMk/>
            <pc:sldMk cId="0" sldId="275"/>
            <ac:spMk id="396" creationId="{00000000-0000-0000-0000-000000000000}"/>
          </ac:spMkLst>
        </pc:spChg>
        <pc:spChg chg="del">
          <ac:chgData name="Lakshya Kumar" userId="a4e578602c7d72a8" providerId="LiveId" clId="{C8AD18FE-6BBA-43B4-8B7F-C12C79053091}" dt="2024-04-22T20:03:11.669" v="1200" actId="478"/>
          <ac:spMkLst>
            <pc:docMk/>
            <pc:sldMk cId="0" sldId="275"/>
            <ac:spMk id="399" creationId="{00000000-0000-0000-0000-000000000000}"/>
          </ac:spMkLst>
        </pc:spChg>
        <pc:spChg chg="del">
          <ac:chgData name="Lakshya Kumar" userId="a4e578602c7d72a8" providerId="LiveId" clId="{C8AD18FE-6BBA-43B4-8B7F-C12C79053091}" dt="2024-04-22T20:03:11.669" v="1200" actId="478"/>
          <ac:spMkLst>
            <pc:docMk/>
            <pc:sldMk cId="0" sldId="275"/>
            <ac:spMk id="400" creationId="{00000000-0000-0000-0000-000000000000}"/>
          </ac:spMkLst>
        </pc:spChg>
        <pc:spChg chg="del">
          <ac:chgData name="Lakshya Kumar" userId="a4e578602c7d72a8" providerId="LiveId" clId="{C8AD18FE-6BBA-43B4-8B7F-C12C79053091}" dt="2024-04-22T20:03:11.669" v="1200" actId="478"/>
          <ac:spMkLst>
            <pc:docMk/>
            <pc:sldMk cId="0" sldId="275"/>
            <ac:spMk id="402" creationId="{00000000-0000-0000-0000-000000000000}"/>
          </ac:spMkLst>
        </pc:spChg>
        <pc:spChg chg="del">
          <ac:chgData name="Lakshya Kumar" userId="a4e578602c7d72a8" providerId="LiveId" clId="{C8AD18FE-6BBA-43B4-8B7F-C12C79053091}" dt="2024-04-22T20:03:11.669" v="1200" actId="478"/>
          <ac:spMkLst>
            <pc:docMk/>
            <pc:sldMk cId="0" sldId="275"/>
            <ac:spMk id="407" creationId="{00000000-0000-0000-0000-000000000000}"/>
          </ac:spMkLst>
        </pc:spChg>
        <pc:grpChg chg="del">
          <ac:chgData name="Lakshya Kumar" userId="a4e578602c7d72a8" providerId="LiveId" clId="{C8AD18FE-6BBA-43B4-8B7F-C12C79053091}" dt="2024-04-22T20:03:11.669" v="1200" actId="478"/>
          <ac:grpSpMkLst>
            <pc:docMk/>
            <pc:sldMk cId="0" sldId="275"/>
            <ac:grpSpMk id="2" creationId="{A4462358-8C29-782D-4A25-ABE96D2CB489}"/>
          </ac:grpSpMkLst>
        </pc:grpChg>
        <pc:grpChg chg="del">
          <ac:chgData name="Lakshya Kumar" userId="a4e578602c7d72a8" providerId="LiveId" clId="{C8AD18FE-6BBA-43B4-8B7F-C12C79053091}" dt="2024-04-22T20:03:11.669" v="1200" actId="478"/>
          <ac:grpSpMkLst>
            <pc:docMk/>
            <pc:sldMk cId="0" sldId="275"/>
            <ac:grpSpMk id="8" creationId="{294CD13A-DE70-9D05-69CB-E59E09B61173}"/>
          </ac:grpSpMkLst>
        </pc:grpChg>
        <pc:grpChg chg="add mod">
          <ac:chgData name="Lakshya Kumar" userId="a4e578602c7d72a8" providerId="LiveId" clId="{C8AD18FE-6BBA-43B4-8B7F-C12C79053091}" dt="2024-04-22T20:03:34.281" v="1202" actId="1076"/>
          <ac:grpSpMkLst>
            <pc:docMk/>
            <pc:sldMk cId="0" sldId="275"/>
            <ac:grpSpMk id="19" creationId="{AEB3B8ED-200F-2231-D5BE-42F47B4526DD}"/>
          </ac:grpSpMkLst>
        </pc:grpChg>
        <pc:grpChg chg="add mod">
          <ac:chgData name="Lakshya Kumar" userId="a4e578602c7d72a8" providerId="LiveId" clId="{C8AD18FE-6BBA-43B4-8B7F-C12C79053091}" dt="2024-04-22T20:03:34.281" v="1202" actId="1076"/>
          <ac:grpSpMkLst>
            <pc:docMk/>
            <pc:sldMk cId="0" sldId="275"/>
            <ac:grpSpMk id="20" creationId="{B609CC81-5535-A8B6-491D-24B544A6C4C6}"/>
          </ac:grpSpMkLst>
        </pc:grpChg>
        <pc:grpChg chg="add mod">
          <ac:chgData name="Lakshya Kumar" userId="a4e578602c7d72a8" providerId="LiveId" clId="{C8AD18FE-6BBA-43B4-8B7F-C12C79053091}" dt="2024-04-22T20:03:34.281" v="1202" actId="1076"/>
          <ac:grpSpMkLst>
            <pc:docMk/>
            <pc:sldMk cId="0" sldId="275"/>
            <ac:grpSpMk id="24" creationId="{64EBFBF9-70BA-493C-4656-37224079AC38}"/>
          </ac:grpSpMkLst>
        </pc:grpChg>
        <pc:grpChg chg="add mod">
          <ac:chgData name="Lakshya Kumar" userId="a4e578602c7d72a8" providerId="LiveId" clId="{C8AD18FE-6BBA-43B4-8B7F-C12C79053091}" dt="2024-04-22T20:03:34.281" v="1202" actId="1076"/>
          <ac:grpSpMkLst>
            <pc:docMk/>
            <pc:sldMk cId="0" sldId="275"/>
            <ac:grpSpMk id="25" creationId="{89633D63-65DD-CB06-9FEF-D4058C868982}"/>
          </ac:grpSpMkLst>
        </pc:grpChg>
        <pc:grpChg chg="add mod">
          <ac:chgData name="Lakshya Kumar" userId="a4e578602c7d72a8" providerId="LiveId" clId="{C8AD18FE-6BBA-43B4-8B7F-C12C79053091}" dt="2024-04-22T20:03:34.281" v="1202" actId="1076"/>
          <ac:grpSpMkLst>
            <pc:docMk/>
            <pc:sldMk cId="0" sldId="275"/>
            <ac:grpSpMk id="32" creationId="{A4462358-8C29-782D-4A25-ABE96D2CB489}"/>
          </ac:grpSpMkLst>
        </pc:grpChg>
        <pc:grpChg chg="add mod">
          <ac:chgData name="Lakshya Kumar" userId="a4e578602c7d72a8" providerId="LiveId" clId="{C8AD18FE-6BBA-43B4-8B7F-C12C79053091}" dt="2024-04-22T20:03:34.281" v="1202" actId="1076"/>
          <ac:grpSpMkLst>
            <pc:docMk/>
            <pc:sldMk cId="0" sldId="275"/>
            <ac:grpSpMk id="36" creationId="{294CD13A-DE70-9D05-69CB-E59E09B61173}"/>
          </ac:grpSpMkLst>
        </pc:grpChg>
        <pc:grpChg chg="del">
          <ac:chgData name="Lakshya Kumar" userId="a4e578602c7d72a8" providerId="LiveId" clId="{C8AD18FE-6BBA-43B4-8B7F-C12C79053091}" dt="2024-04-22T20:03:11.669" v="1200" actId="478"/>
          <ac:grpSpMkLst>
            <pc:docMk/>
            <pc:sldMk cId="0" sldId="275"/>
            <ac:grpSpMk id="363" creationId="{00000000-0000-0000-0000-000000000000}"/>
          </ac:grpSpMkLst>
        </pc:grpChg>
        <pc:grpChg chg="del">
          <ac:chgData name="Lakshya Kumar" userId="a4e578602c7d72a8" providerId="LiveId" clId="{C8AD18FE-6BBA-43B4-8B7F-C12C79053091}" dt="2024-04-22T20:03:11.669" v="1200" actId="478"/>
          <ac:grpSpMkLst>
            <pc:docMk/>
            <pc:sldMk cId="0" sldId="275"/>
            <ac:grpSpMk id="380" creationId="{00000000-0000-0000-0000-000000000000}"/>
          </ac:grpSpMkLst>
        </pc:grpChg>
        <pc:grpChg chg="del">
          <ac:chgData name="Lakshya Kumar" userId="a4e578602c7d72a8" providerId="LiveId" clId="{C8AD18FE-6BBA-43B4-8B7F-C12C79053091}" dt="2024-04-22T20:03:11.669" v="1200" actId="478"/>
          <ac:grpSpMkLst>
            <pc:docMk/>
            <pc:sldMk cId="0" sldId="275"/>
            <ac:grpSpMk id="387" creationId="{00000000-0000-0000-0000-000000000000}"/>
          </ac:grpSpMkLst>
        </pc:grpChg>
        <pc:grpChg chg="del">
          <ac:chgData name="Lakshya Kumar" userId="a4e578602c7d72a8" providerId="LiveId" clId="{C8AD18FE-6BBA-43B4-8B7F-C12C79053091}" dt="2024-04-22T20:03:11.669" v="1200" actId="478"/>
          <ac:grpSpMkLst>
            <pc:docMk/>
            <pc:sldMk cId="0" sldId="275"/>
            <ac:grpSpMk id="393" creationId="{00000000-0000-0000-0000-000000000000}"/>
          </ac:grpSpMkLst>
        </pc:grpChg>
        <pc:picChg chg="add mod">
          <ac:chgData name="Lakshya Kumar" userId="a4e578602c7d72a8" providerId="LiveId" clId="{C8AD18FE-6BBA-43B4-8B7F-C12C79053091}" dt="2024-04-22T20:06:38.045" v="1219" actId="1076"/>
          <ac:picMkLst>
            <pc:docMk/>
            <pc:sldMk cId="0" sldId="275"/>
            <ac:picMk id="56" creationId="{931E1877-C17D-C510-6A08-D77DECC70B9A}"/>
          </ac:picMkLst>
        </pc:picChg>
        <pc:picChg chg="add mod">
          <ac:chgData name="Lakshya Kumar" userId="a4e578602c7d72a8" providerId="LiveId" clId="{C8AD18FE-6BBA-43B4-8B7F-C12C79053091}" dt="2024-04-22T20:06:44.481" v="1221" actId="1076"/>
          <ac:picMkLst>
            <pc:docMk/>
            <pc:sldMk cId="0" sldId="275"/>
            <ac:picMk id="57" creationId="{7E3607F0-F5BB-2575-35F5-62BF612E4B41}"/>
          </ac:picMkLst>
        </pc:picChg>
        <pc:cxnChg chg="add mod">
          <ac:chgData name="Lakshya Kumar" userId="a4e578602c7d72a8" providerId="LiveId" clId="{C8AD18FE-6BBA-43B4-8B7F-C12C79053091}" dt="2024-04-22T20:03:34.281" v="1202" actId="1076"/>
          <ac:cxnSpMkLst>
            <pc:docMk/>
            <pc:sldMk cId="0" sldId="275"/>
            <ac:cxnSpMk id="16" creationId="{AE1B9FF7-F76F-33C2-04E8-4F1E6680A962}"/>
          </ac:cxnSpMkLst>
        </pc:cxnChg>
        <pc:cxnChg chg="add mod">
          <ac:chgData name="Lakshya Kumar" userId="a4e578602c7d72a8" providerId="LiveId" clId="{C8AD18FE-6BBA-43B4-8B7F-C12C79053091}" dt="2024-04-22T20:03:42.163" v="1203" actId="14100"/>
          <ac:cxnSpMkLst>
            <pc:docMk/>
            <pc:sldMk cId="0" sldId="275"/>
            <ac:cxnSpMk id="23" creationId="{74E08235-6584-A519-6209-5710AE8D7CB6}"/>
          </ac:cxnSpMkLst>
        </pc:cxnChg>
        <pc:cxnChg chg="add del mod">
          <ac:chgData name="Lakshya Kumar" userId="a4e578602c7d72a8" providerId="LiveId" clId="{C8AD18FE-6BBA-43B4-8B7F-C12C79053091}" dt="2024-04-22T20:04:35.698" v="1217" actId="478"/>
          <ac:cxnSpMkLst>
            <pc:docMk/>
            <pc:sldMk cId="0" sldId="275"/>
            <ac:cxnSpMk id="54" creationId="{961227FC-F717-1451-E08C-08C61834B8E1}"/>
          </ac:cxnSpMkLst>
        </pc:cxnChg>
        <pc:cxnChg chg="del mod">
          <ac:chgData name="Lakshya Kumar" userId="a4e578602c7d72a8" providerId="LiveId" clId="{C8AD18FE-6BBA-43B4-8B7F-C12C79053091}" dt="2024-04-22T20:03:11.669" v="1200" actId="478"/>
          <ac:cxnSpMkLst>
            <pc:docMk/>
            <pc:sldMk cId="0" sldId="275"/>
            <ac:cxnSpMk id="359" creationId="{00000000-0000-0000-0000-000000000000}"/>
          </ac:cxnSpMkLst>
        </pc:cxnChg>
        <pc:cxnChg chg="del">
          <ac:chgData name="Lakshya Kumar" userId="a4e578602c7d72a8" providerId="LiveId" clId="{C8AD18FE-6BBA-43B4-8B7F-C12C79053091}" dt="2024-04-22T20:03:11.669" v="1200" actId="478"/>
          <ac:cxnSpMkLst>
            <pc:docMk/>
            <pc:sldMk cId="0" sldId="275"/>
            <ac:cxnSpMk id="385" creationId="{00000000-0000-0000-0000-000000000000}"/>
          </ac:cxnSpMkLst>
        </pc:cxnChg>
      </pc:sldChg>
      <pc:sldChg chg="modSp mod">
        <pc:chgData name="Lakshya Kumar" userId="a4e578602c7d72a8" providerId="LiveId" clId="{C8AD18FE-6BBA-43B4-8B7F-C12C79053091}" dt="2024-04-22T19:38:51.691" v="979" actId="1076"/>
        <pc:sldMkLst>
          <pc:docMk/>
          <pc:sldMk cId="0" sldId="277"/>
        </pc:sldMkLst>
        <pc:spChg chg="mod">
          <ac:chgData name="Lakshya Kumar" userId="a4e578602c7d72a8" providerId="LiveId" clId="{C8AD18FE-6BBA-43B4-8B7F-C12C79053091}" dt="2024-04-22T19:38:40.488" v="977" actId="1076"/>
          <ac:spMkLst>
            <pc:docMk/>
            <pc:sldMk cId="0" sldId="277"/>
            <ac:spMk id="4" creationId="{5486EFBD-A418-1EB8-2942-7C0D1EBF7BE2}"/>
          </ac:spMkLst>
        </pc:spChg>
        <pc:spChg chg="mod">
          <ac:chgData name="Lakshya Kumar" userId="a4e578602c7d72a8" providerId="LiveId" clId="{C8AD18FE-6BBA-43B4-8B7F-C12C79053091}" dt="2024-04-22T16:52:09.777" v="97" actId="20577"/>
          <ac:spMkLst>
            <pc:docMk/>
            <pc:sldMk cId="0" sldId="277"/>
            <ac:spMk id="419" creationId="{00000000-0000-0000-0000-000000000000}"/>
          </ac:spMkLst>
        </pc:spChg>
        <pc:picChg chg="mod">
          <ac:chgData name="Lakshya Kumar" userId="a4e578602c7d72a8" providerId="LiveId" clId="{C8AD18FE-6BBA-43B4-8B7F-C12C79053091}" dt="2024-04-22T19:38:51.691" v="979" actId="1076"/>
          <ac:picMkLst>
            <pc:docMk/>
            <pc:sldMk cId="0" sldId="277"/>
            <ac:picMk id="1032" creationId="{ED130798-2BD2-A826-C058-6DDA3B637005}"/>
          </ac:picMkLst>
        </pc:picChg>
        <pc:picChg chg="mod">
          <ac:chgData name="Lakshya Kumar" userId="a4e578602c7d72a8" providerId="LiveId" clId="{C8AD18FE-6BBA-43B4-8B7F-C12C79053091}" dt="2024-04-22T19:38:45.584" v="978" actId="1076"/>
          <ac:picMkLst>
            <pc:docMk/>
            <pc:sldMk cId="0" sldId="277"/>
            <ac:picMk id="1033" creationId="{1EBB8510-8CBF-F217-1F85-C82CC63012A2}"/>
          </ac:picMkLst>
        </pc:picChg>
      </pc:sldChg>
      <pc:sldChg chg="addSp modSp mod">
        <pc:chgData name="Lakshya Kumar" userId="a4e578602c7d72a8" providerId="LiveId" clId="{C8AD18FE-6BBA-43B4-8B7F-C12C79053091}" dt="2024-04-22T18:06:50.214" v="170" actId="1076"/>
        <pc:sldMkLst>
          <pc:docMk/>
          <pc:sldMk cId="4051458571" sldId="280"/>
        </pc:sldMkLst>
        <pc:spChg chg="mod">
          <ac:chgData name="Lakshya Kumar" userId="a4e578602c7d72a8" providerId="LiveId" clId="{C8AD18FE-6BBA-43B4-8B7F-C12C79053091}" dt="2024-04-22T18:06:50.214" v="170" actId="1076"/>
          <ac:spMkLst>
            <pc:docMk/>
            <pc:sldMk cId="4051458571" sldId="280"/>
            <ac:spMk id="5" creationId="{364ED071-2DC8-D8B6-66B8-D73BD7D91D3A}"/>
          </ac:spMkLst>
        </pc:spChg>
        <pc:spChg chg="add mod">
          <ac:chgData name="Lakshya Kumar" userId="a4e578602c7d72a8" providerId="LiveId" clId="{C8AD18FE-6BBA-43B4-8B7F-C12C79053091}" dt="2024-04-22T16:49:59.328" v="52" actId="1076"/>
          <ac:spMkLst>
            <pc:docMk/>
            <pc:sldMk cId="4051458571" sldId="280"/>
            <ac:spMk id="6" creationId="{FCD3D5EE-93D0-9C47-487F-3BE1F0197647}"/>
          </ac:spMkLst>
        </pc:spChg>
        <pc:spChg chg="add mod">
          <ac:chgData name="Lakshya Kumar" userId="a4e578602c7d72a8" providerId="LiveId" clId="{C8AD18FE-6BBA-43B4-8B7F-C12C79053091}" dt="2024-04-22T16:50:34.545" v="60" actId="1076"/>
          <ac:spMkLst>
            <pc:docMk/>
            <pc:sldMk cId="4051458571" sldId="280"/>
            <ac:spMk id="8" creationId="{9F724E44-ED55-5563-FDF1-0C1AC39C176A}"/>
          </ac:spMkLst>
        </pc:spChg>
        <pc:picChg chg="add mod">
          <ac:chgData name="Lakshya Kumar" userId="a4e578602c7d72a8" providerId="LiveId" clId="{C8AD18FE-6BBA-43B4-8B7F-C12C79053091}" dt="2024-04-22T18:06:43.297" v="169" actId="14100"/>
          <ac:picMkLst>
            <pc:docMk/>
            <pc:sldMk cId="4051458571" sldId="280"/>
            <ac:picMk id="3" creationId="{537C2B5A-8608-4C13-2794-0203808993B0}"/>
          </ac:picMkLst>
        </pc:picChg>
      </pc:sldChg>
      <pc:sldChg chg="addSp delSp modSp new del mod">
        <pc:chgData name="Lakshya Kumar" userId="a4e578602c7d72a8" providerId="LiveId" clId="{C8AD18FE-6BBA-43B4-8B7F-C12C79053091}" dt="2024-04-22T18:46:55.411" v="451" actId="47"/>
        <pc:sldMkLst>
          <pc:docMk/>
          <pc:sldMk cId="2382480220" sldId="281"/>
        </pc:sldMkLst>
        <pc:spChg chg="del">
          <ac:chgData name="Lakshya Kumar" userId="a4e578602c7d72a8" providerId="LiveId" clId="{C8AD18FE-6BBA-43B4-8B7F-C12C79053091}" dt="2024-04-22T18:10:12.018" v="176" actId="478"/>
          <ac:spMkLst>
            <pc:docMk/>
            <pc:sldMk cId="2382480220" sldId="281"/>
            <ac:spMk id="2" creationId="{BC955700-327E-FD9E-43DF-4240BF62CF8E}"/>
          </ac:spMkLst>
        </pc:spChg>
        <pc:spChg chg="del">
          <ac:chgData name="Lakshya Kumar" userId="a4e578602c7d72a8" providerId="LiveId" clId="{C8AD18FE-6BBA-43B4-8B7F-C12C79053091}" dt="2024-04-22T18:10:13.845" v="177" actId="478"/>
          <ac:spMkLst>
            <pc:docMk/>
            <pc:sldMk cId="2382480220" sldId="281"/>
            <ac:spMk id="3" creationId="{60ABE2A1-DA23-8F9C-EF85-C10C76186038}"/>
          </ac:spMkLst>
        </pc:spChg>
        <pc:spChg chg="add mod">
          <ac:chgData name="Lakshya Kumar" userId="a4e578602c7d72a8" providerId="LiveId" clId="{C8AD18FE-6BBA-43B4-8B7F-C12C79053091}" dt="2024-04-22T18:41:06.930" v="374"/>
          <ac:spMkLst>
            <pc:docMk/>
            <pc:sldMk cId="2382480220" sldId="281"/>
            <ac:spMk id="4" creationId="{6653E01F-8500-5B58-7774-2633C9681E7E}"/>
          </ac:spMkLst>
        </pc:spChg>
        <pc:spChg chg="add mod">
          <ac:chgData name="Lakshya Kumar" userId="a4e578602c7d72a8" providerId="LiveId" clId="{C8AD18FE-6BBA-43B4-8B7F-C12C79053091}" dt="2024-04-22T18:41:06.930" v="374"/>
          <ac:spMkLst>
            <pc:docMk/>
            <pc:sldMk cId="2382480220" sldId="281"/>
            <ac:spMk id="5" creationId="{CCC515C1-1E69-2A4E-2D89-EF5B7CBACFB9}"/>
          </ac:spMkLst>
        </pc:spChg>
        <pc:spChg chg="mod">
          <ac:chgData name="Lakshya Kumar" userId="a4e578602c7d72a8" providerId="LiveId" clId="{C8AD18FE-6BBA-43B4-8B7F-C12C79053091}" dt="2024-04-22T18:41:06.930" v="374"/>
          <ac:spMkLst>
            <pc:docMk/>
            <pc:sldMk cId="2382480220" sldId="281"/>
            <ac:spMk id="7" creationId="{CCD2A4AA-502D-3286-8BAD-6C6101A5DB1E}"/>
          </ac:spMkLst>
        </pc:spChg>
        <pc:spChg chg="mod">
          <ac:chgData name="Lakshya Kumar" userId="a4e578602c7d72a8" providerId="LiveId" clId="{C8AD18FE-6BBA-43B4-8B7F-C12C79053091}" dt="2024-04-22T18:41:06.930" v="374"/>
          <ac:spMkLst>
            <pc:docMk/>
            <pc:sldMk cId="2382480220" sldId="281"/>
            <ac:spMk id="8" creationId="{17408274-592A-3C72-2FD8-79F13425A1F9}"/>
          </ac:spMkLst>
        </pc:spChg>
        <pc:spChg chg="mod">
          <ac:chgData name="Lakshya Kumar" userId="a4e578602c7d72a8" providerId="LiveId" clId="{C8AD18FE-6BBA-43B4-8B7F-C12C79053091}" dt="2024-04-22T18:41:06.930" v="374"/>
          <ac:spMkLst>
            <pc:docMk/>
            <pc:sldMk cId="2382480220" sldId="281"/>
            <ac:spMk id="10" creationId="{35D72B64-0534-68B3-8A21-FE430F73BDF2}"/>
          </ac:spMkLst>
        </pc:spChg>
        <pc:spChg chg="mod">
          <ac:chgData name="Lakshya Kumar" userId="a4e578602c7d72a8" providerId="LiveId" clId="{C8AD18FE-6BBA-43B4-8B7F-C12C79053091}" dt="2024-04-22T18:41:06.930" v="374"/>
          <ac:spMkLst>
            <pc:docMk/>
            <pc:sldMk cId="2382480220" sldId="281"/>
            <ac:spMk id="11" creationId="{3C1D7F3A-BC3D-6A46-9099-169B35342194}"/>
          </ac:spMkLst>
        </pc:spChg>
        <pc:spChg chg="add mod">
          <ac:chgData name="Lakshya Kumar" userId="a4e578602c7d72a8" providerId="LiveId" clId="{C8AD18FE-6BBA-43B4-8B7F-C12C79053091}" dt="2024-04-22T18:41:06.930" v="374"/>
          <ac:spMkLst>
            <pc:docMk/>
            <pc:sldMk cId="2382480220" sldId="281"/>
            <ac:spMk id="12" creationId="{78020535-5284-5C60-650D-EEA002361573}"/>
          </ac:spMkLst>
        </pc:spChg>
        <pc:spChg chg="add mod">
          <ac:chgData name="Lakshya Kumar" userId="a4e578602c7d72a8" providerId="LiveId" clId="{C8AD18FE-6BBA-43B4-8B7F-C12C79053091}" dt="2024-04-22T18:41:06.930" v="374"/>
          <ac:spMkLst>
            <pc:docMk/>
            <pc:sldMk cId="2382480220" sldId="281"/>
            <ac:spMk id="13" creationId="{C30FE2B5-C146-A6A7-7AD9-EF8EA4F80B74}"/>
          </ac:spMkLst>
        </pc:spChg>
        <pc:spChg chg="add mod">
          <ac:chgData name="Lakshya Kumar" userId="a4e578602c7d72a8" providerId="LiveId" clId="{C8AD18FE-6BBA-43B4-8B7F-C12C79053091}" dt="2024-04-22T18:41:06.930" v="374"/>
          <ac:spMkLst>
            <pc:docMk/>
            <pc:sldMk cId="2382480220" sldId="281"/>
            <ac:spMk id="14" creationId="{05E3505C-2410-809A-A7A5-289C78416150}"/>
          </ac:spMkLst>
        </pc:spChg>
        <pc:spChg chg="mod">
          <ac:chgData name="Lakshya Kumar" userId="a4e578602c7d72a8" providerId="LiveId" clId="{C8AD18FE-6BBA-43B4-8B7F-C12C79053091}" dt="2024-04-22T18:41:06.930" v="374"/>
          <ac:spMkLst>
            <pc:docMk/>
            <pc:sldMk cId="2382480220" sldId="281"/>
            <ac:spMk id="16" creationId="{3F0900AE-8BB0-C0D0-233A-AB87AAA59684}"/>
          </ac:spMkLst>
        </pc:spChg>
        <pc:spChg chg="mod">
          <ac:chgData name="Lakshya Kumar" userId="a4e578602c7d72a8" providerId="LiveId" clId="{C8AD18FE-6BBA-43B4-8B7F-C12C79053091}" dt="2024-04-22T18:41:06.930" v="374"/>
          <ac:spMkLst>
            <pc:docMk/>
            <pc:sldMk cId="2382480220" sldId="281"/>
            <ac:spMk id="17" creationId="{5ED7C029-227F-8806-E3E9-112F499BE0B0}"/>
          </ac:spMkLst>
        </pc:spChg>
        <pc:spChg chg="add mod">
          <ac:chgData name="Lakshya Kumar" userId="a4e578602c7d72a8" providerId="LiveId" clId="{C8AD18FE-6BBA-43B4-8B7F-C12C79053091}" dt="2024-04-22T18:41:06.930" v="374"/>
          <ac:spMkLst>
            <pc:docMk/>
            <pc:sldMk cId="2382480220" sldId="281"/>
            <ac:spMk id="18" creationId="{DC9A9C70-79B2-06FF-0843-706599F6BBE9}"/>
          </ac:spMkLst>
        </pc:spChg>
        <pc:spChg chg="add mod">
          <ac:chgData name="Lakshya Kumar" userId="a4e578602c7d72a8" providerId="LiveId" clId="{C8AD18FE-6BBA-43B4-8B7F-C12C79053091}" dt="2024-04-22T18:41:06.930" v="374"/>
          <ac:spMkLst>
            <pc:docMk/>
            <pc:sldMk cId="2382480220" sldId="281"/>
            <ac:spMk id="19" creationId="{A24ED97E-6C56-9AA3-E3FC-5A1510079859}"/>
          </ac:spMkLst>
        </pc:spChg>
        <pc:spChg chg="add mod">
          <ac:chgData name="Lakshya Kumar" userId="a4e578602c7d72a8" providerId="LiveId" clId="{C8AD18FE-6BBA-43B4-8B7F-C12C79053091}" dt="2024-04-22T18:41:06.930" v="374"/>
          <ac:spMkLst>
            <pc:docMk/>
            <pc:sldMk cId="2382480220" sldId="281"/>
            <ac:spMk id="20" creationId="{E999B09B-840A-A90A-649B-87673B6F6E56}"/>
          </ac:spMkLst>
        </pc:spChg>
        <pc:spChg chg="mod">
          <ac:chgData name="Lakshya Kumar" userId="a4e578602c7d72a8" providerId="LiveId" clId="{C8AD18FE-6BBA-43B4-8B7F-C12C79053091}" dt="2024-04-22T18:41:30.083" v="378"/>
          <ac:spMkLst>
            <pc:docMk/>
            <pc:sldMk cId="2382480220" sldId="281"/>
            <ac:spMk id="23" creationId="{CCD2A4AA-502D-3286-8BAD-6C6101A5DB1E}"/>
          </ac:spMkLst>
        </pc:spChg>
        <pc:spChg chg="mod">
          <ac:chgData name="Lakshya Kumar" userId="a4e578602c7d72a8" providerId="LiveId" clId="{C8AD18FE-6BBA-43B4-8B7F-C12C79053091}" dt="2024-04-22T18:41:30.083" v="378"/>
          <ac:spMkLst>
            <pc:docMk/>
            <pc:sldMk cId="2382480220" sldId="281"/>
            <ac:spMk id="24" creationId="{17408274-592A-3C72-2FD8-79F13425A1F9}"/>
          </ac:spMkLst>
        </pc:spChg>
        <pc:spChg chg="mod">
          <ac:chgData name="Lakshya Kumar" userId="a4e578602c7d72a8" providerId="LiveId" clId="{C8AD18FE-6BBA-43B4-8B7F-C12C79053091}" dt="2024-04-22T18:41:43.984" v="379"/>
          <ac:spMkLst>
            <pc:docMk/>
            <pc:sldMk cId="2382480220" sldId="281"/>
            <ac:spMk id="26" creationId="{1A1D22A9-FC9D-8B7B-1571-59B329EEAE4A}"/>
          </ac:spMkLst>
        </pc:spChg>
        <pc:spChg chg="mod">
          <ac:chgData name="Lakshya Kumar" userId="a4e578602c7d72a8" providerId="LiveId" clId="{C8AD18FE-6BBA-43B4-8B7F-C12C79053091}" dt="2024-04-22T18:41:43.984" v="379"/>
          <ac:spMkLst>
            <pc:docMk/>
            <pc:sldMk cId="2382480220" sldId="281"/>
            <ac:spMk id="27" creationId="{57D892B9-AB69-241F-4E7E-91FBB6C5DFB6}"/>
          </ac:spMkLst>
        </pc:spChg>
        <pc:spChg chg="mod">
          <ac:chgData name="Lakshya Kumar" userId="a4e578602c7d72a8" providerId="LiveId" clId="{C8AD18FE-6BBA-43B4-8B7F-C12C79053091}" dt="2024-04-22T18:41:47.308" v="381"/>
          <ac:spMkLst>
            <pc:docMk/>
            <pc:sldMk cId="2382480220" sldId="281"/>
            <ac:spMk id="29" creationId="{3F0900AE-8BB0-C0D0-233A-AB87AAA59684}"/>
          </ac:spMkLst>
        </pc:spChg>
        <pc:spChg chg="mod">
          <ac:chgData name="Lakshya Kumar" userId="a4e578602c7d72a8" providerId="LiveId" clId="{C8AD18FE-6BBA-43B4-8B7F-C12C79053091}" dt="2024-04-22T18:41:47.308" v="381"/>
          <ac:spMkLst>
            <pc:docMk/>
            <pc:sldMk cId="2382480220" sldId="281"/>
            <ac:spMk id="30" creationId="{5ED7C029-227F-8806-E3E9-112F499BE0B0}"/>
          </ac:spMkLst>
        </pc:spChg>
        <pc:spChg chg="mod">
          <ac:chgData name="Lakshya Kumar" userId="a4e578602c7d72a8" providerId="LiveId" clId="{C8AD18FE-6BBA-43B4-8B7F-C12C79053091}" dt="2024-04-22T18:42:02.933" v="383"/>
          <ac:spMkLst>
            <pc:docMk/>
            <pc:sldMk cId="2382480220" sldId="281"/>
            <ac:spMk id="32" creationId="{35D72B64-0534-68B3-8A21-FE430F73BDF2}"/>
          </ac:spMkLst>
        </pc:spChg>
        <pc:spChg chg="mod">
          <ac:chgData name="Lakshya Kumar" userId="a4e578602c7d72a8" providerId="LiveId" clId="{C8AD18FE-6BBA-43B4-8B7F-C12C79053091}" dt="2024-04-22T18:42:02.933" v="383"/>
          <ac:spMkLst>
            <pc:docMk/>
            <pc:sldMk cId="2382480220" sldId="281"/>
            <ac:spMk id="33" creationId="{3C1D7F3A-BC3D-6A46-9099-169B35342194}"/>
          </ac:spMkLst>
        </pc:spChg>
        <pc:grpChg chg="add del mod">
          <ac:chgData name="Lakshya Kumar" userId="a4e578602c7d72a8" providerId="LiveId" clId="{C8AD18FE-6BBA-43B4-8B7F-C12C79053091}" dt="2024-04-22T18:41:29.598" v="377" actId="21"/>
          <ac:grpSpMkLst>
            <pc:docMk/>
            <pc:sldMk cId="2382480220" sldId="281"/>
            <ac:grpSpMk id="6" creationId="{261238B0-022D-C21E-0547-610F7587F9CC}"/>
          </ac:grpSpMkLst>
        </pc:grpChg>
        <pc:grpChg chg="add del mod">
          <ac:chgData name="Lakshya Kumar" userId="a4e578602c7d72a8" providerId="LiveId" clId="{C8AD18FE-6BBA-43B4-8B7F-C12C79053091}" dt="2024-04-22T18:42:02.662" v="382" actId="21"/>
          <ac:grpSpMkLst>
            <pc:docMk/>
            <pc:sldMk cId="2382480220" sldId="281"/>
            <ac:grpSpMk id="9" creationId="{27E37637-1408-3D2A-D711-6EF08AEF8216}"/>
          </ac:grpSpMkLst>
        </pc:grpChg>
        <pc:grpChg chg="add del mod">
          <ac:chgData name="Lakshya Kumar" userId="a4e578602c7d72a8" providerId="LiveId" clId="{C8AD18FE-6BBA-43B4-8B7F-C12C79053091}" dt="2024-04-22T18:41:46.882" v="380" actId="21"/>
          <ac:grpSpMkLst>
            <pc:docMk/>
            <pc:sldMk cId="2382480220" sldId="281"/>
            <ac:grpSpMk id="15" creationId="{AA3B94F5-30F4-C997-BAE1-B81C6F953CEE}"/>
          </ac:grpSpMkLst>
        </pc:grpChg>
        <pc:grpChg chg="add mod">
          <ac:chgData name="Lakshya Kumar" userId="a4e578602c7d72a8" providerId="LiveId" clId="{C8AD18FE-6BBA-43B4-8B7F-C12C79053091}" dt="2024-04-22T18:41:30.083" v="378"/>
          <ac:grpSpMkLst>
            <pc:docMk/>
            <pc:sldMk cId="2382480220" sldId="281"/>
            <ac:grpSpMk id="22" creationId="{261238B0-022D-C21E-0547-610F7587F9CC}"/>
          </ac:grpSpMkLst>
        </pc:grpChg>
        <pc:grpChg chg="add mod">
          <ac:chgData name="Lakshya Kumar" userId="a4e578602c7d72a8" providerId="LiveId" clId="{C8AD18FE-6BBA-43B4-8B7F-C12C79053091}" dt="2024-04-22T18:41:43.984" v="379"/>
          <ac:grpSpMkLst>
            <pc:docMk/>
            <pc:sldMk cId="2382480220" sldId="281"/>
            <ac:grpSpMk id="25" creationId="{28236F53-5928-9C83-DC69-7FC2EE1D90B0}"/>
          </ac:grpSpMkLst>
        </pc:grpChg>
        <pc:grpChg chg="add mod">
          <ac:chgData name="Lakshya Kumar" userId="a4e578602c7d72a8" providerId="LiveId" clId="{C8AD18FE-6BBA-43B4-8B7F-C12C79053091}" dt="2024-04-22T18:41:47.308" v="381"/>
          <ac:grpSpMkLst>
            <pc:docMk/>
            <pc:sldMk cId="2382480220" sldId="281"/>
            <ac:grpSpMk id="28" creationId="{AA3B94F5-30F4-C997-BAE1-B81C6F953CEE}"/>
          </ac:grpSpMkLst>
        </pc:grpChg>
        <pc:grpChg chg="add mod">
          <ac:chgData name="Lakshya Kumar" userId="a4e578602c7d72a8" providerId="LiveId" clId="{C8AD18FE-6BBA-43B4-8B7F-C12C79053091}" dt="2024-04-22T18:42:02.933" v="383"/>
          <ac:grpSpMkLst>
            <pc:docMk/>
            <pc:sldMk cId="2382480220" sldId="281"/>
            <ac:grpSpMk id="31" creationId="{27E37637-1408-3D2A-D711-6EF08AEF8216}"/>
          </ac:grpSpMkLst>
        </pc:grpChg>
        <pc:cxnChg chg="add mod">
          <ac:chgData name="Lakshya Kumar" userId="a4e578602c7d72a8" providerId="LiveId" clId="{C8AD18FE-6BBA-43B4-8B7F-C12C79053091}" dt="2024-04-22T18:41:20.508" v="375"/>
          <ac:cxnSpMkLst>
            <pc:docMk/>
            <pc:sldMk cId="2382480220" sldId="281"/>
            <ac:cxnSpMk id="21" creationId="{4C5ABB9E-2489-A368-EA23-DFB283AA8527}"/>
          </ac:cxnSpMkLst>
        </pc:cxnChg>
      </pc:sldChg>
      <pc:sldChg chg="addSp delSp modSp new del mod">
        <pc:chgData name="Lakshya Kumar" userId="a4e578602c7d72a8" providerId="LiveId" clId="{C8AD18FE-6BBA-43B4-8B7F-C12C79053091}" dt="2024-04-22T19:09:03.611" v="521" actId="47"/>
        <pc:sldMkLst>
          <pc:docMk/>
          <pc:sldMk cId="3335275848" sldId="281"/>
        </pc:sldMkLst>
        <pc:spChg chg="del">
          <ac:chgData name="Lakshya Kumar" userId="a4e578602c7d72a8" providerId="LiveId" clId="{C8AD18FE-6BBA-43B4-8B7F-C12C79053091}" dt="2024-04-22T19:04:44.774" v="488" actId="478"/>
          <ac:spMkLst>
            <pc:docMk/>
            <pc:sldMk cId="3335275848" sldId="281"/>
            <ac:spMk id="2" creationId="{1FF856D6-BE7F-50FA-B7EE-A9BE909A61EA}"/>
          </ac:spMkLst>
        </pc:spChg>
        <pc:spChg chg="del">
          <ac:chgData name="Lakshya Kumar" userId="a4e578602c7d72a8" providerId="LiveId" clId="{C8AD18FE-6BBA-43B4-8B7F-C12C79053091}" dt="2024-04-22T19:04:47.018" v="489" actId="478"/>
          <ac:spMkLst>
            <pc:docMk/>
            <pc:sldMk cId="3335275848" sldId="281"/>
            <ac:spMk id="3" creationId="{A2EDA865-126F-EA02-915E-86E3B8D79F8B}"/>
          </ac:spMkLst>
        </pc:spChg>
        <pc:spChg chg="add mod">
          <ac:chgData name="Lakshya Kumar" userId="a4e578602c7d72a8" providerId="LiveId" clId="{C8AD18FE-6BBA-43B4-8B7F-C12C79053091}" dt="2024-04-22T19:06:05.523" v="513" actId="14100"/>
          <ac:spMkLst>
            <pc:docMk/>
            <pc:sldMk cId="3335275848" sldId="281"/>
            <ac:spMk id="4" creationId="{0CEDE868-51FB-B95E-C487-2D731046C721}"/>
          </ac:spMkLst>
        </pc:spChg>
        <pc:spChg chg="add mod">
          <ac:chgData name="Lakshya Kumar" userId="a4e578602c7d72a8" providerId="LiveId" clId="{C8AD18FE-6BBA-43B4-8B7F-C12C79053091}" dt="2024-04-22T19:06:16.775" v="516" actId="20577"/>
          <ac:spMkLst>
            <pc:docMk/>
            <pc:sldMk cId="3335275848" sldId="281"/>
            <ac:spMk id="5" creationId="{7E8E5F70-7D4E-D94A-4911-208511E31E17}"/>
          </ac:spMkLst>
        </pc:spChg>
        <pc:picChg chg="add del mod">
          <ac:chgData name="Lakshya Kumar" userId="a4e578602c7d72a8" providerId="LiveId" clId="{C8AD18FE-6BBA-43B4-8B7F-C12C79053091}" dt="2024-04-22T19:09:01.680" v="520" actId="21"/>
          <ac:picMkLst>
            <pc:docMk/>
            <pc:sldMk cId="3335275848" sldId="281"/>
            <ac:picMk id="2050" creationId="{820A0D7D-D902-62CE-17EB-8DB582F6E4E8}"/>
          </ac:picMkLst>
        </pc:picChg>
      </pc:sldChg>
      <pc:sldChg chg="addSp delSp modSp new mod">
        <pc:chgData name="Lakshya Kumar" userId="a4e578602c7d72a8" providerId="LiveId" clId="{C8AD18FE-6BBA-43B4-8B7F-C12C79053091}" dt="2024-04-23T08:42:58.455" v="1463" actId="21"/>
        <pc:sldMkLst>
          <pc:docMk/>
          <pc:sldMk cId="3702527117" sldId="281"/>
        </pc:sldMkLst>
        <pc:spChg chg="del">
          <ac:chgData name="Lakshya Kumar" userId="a4e578602c7d72a8" providerId="LiveId" clId="{C8AD18FE-6BBA-43B4-8B7F-C12C79053091}" dt="2024-04-22T19:20:34.310" v="664" actId="478"/>
          <ac:spMkLst>
            <pc:docMk/>
            <pc:sldMk cId="3702527117" sldId="281"/>
            <ac:spMk id="2" creationId="{5C3CEFAD-41EB-E5BA-6EAE-9F82AD6849DF}"/>
          </ac:spMkLst>
        </pc:spChg>
        <pc:spChg chg="add del">
          <ac:chgData name="Lakshya Kumar" userId="a4e578602c7d72a8" providerId="LiveId" clId="{C8AD18FE-6BBA-43B4-8B7F-C12C79053091}" dt="2024-04-23T08:41:58.327" v="1452" actId="22"/>
          <ac:spMkLst>
            <pc:docMk/>
            <pc:sldMk cId="3702527117" sldId="281"/>
            <ac:spMk id="3" creationId="{132CA4AE-4D2E-BDC3-6040-D5C6070F60AB}"/>
          </ac:spMkLst>
        </pc:spChg>
        <pc:spChg chg="del">
          <ac:chgData name="Lakshya Kumar" userId="a4e578602c7d72a8" providerId="LiveId" clId="{C8AD18FE-6BBA-43B4-8B7F-C12C79053091}" dt="2024-04-22T19:20:36.687" v="665" actId="478"/>
          <ac:spMkLst>
            <pc:docMk/>
            <pc:sldMk cId="3702527117" sldId="281"/>
            <ac:spMk id="3" creationId="{B5134701-4F5D-E276-084A-4D8232703503}"/>
          </ac:spMkLst>
        </pc:spChg>
        <pc:spChg chg="add mod">
          <ac:chgData name="Lakshya Kumar" userId="a4e578602c7d72a8" providerId="LiveId" clId="{C8AD18FE-6BBA-43B4-8B7F-C12C79053091}" dt="2024-04-22T19:21:24.794" v="674" actId="1076"/>
          <ac:spMkLst>
            <pc:docMk/>
            <pc:sldMk cId="3702527117" sldId="281"/>
            <ac:spMk id="5" creationId="{E3F602EA-F1AF-FA52-ADBB-51CB414169BE}"/>
          </ac:spMkLst>
        </pc:spChg>
        <pc:spChg chg="add del">
          <ac:chgData name="Lakshya Kumar" userId="a4e578602c7d72a8" providerId="LiveId" clId="{C8AD18FE-6BBA-43B4-8B7F-C12C79053091}" dt="2024-04-23T08:42:03.452" v="1454" actId="478"/>
          <ac:spMkLst>
            <pc:docMk/>
            <pc:sldMk cId="3702527117" sldId="281"/>
            <ac:spMk id="6" creationId="{EF68DA68-79E1-FA04-475B-B5E5F4C355DC}"/>
          </ac:spMkLst>
        </pc:spChg>
        <pc:spChg chg="add del mod">
          <ac:chgData name="Lakshya Kumar" userId="a4e578602c7d72a8" providerId="LiveId" clId="{C8AD18FE-6BBA-43B4-8B7F-C12C79053091}" dt="2024-04-23T08:42:58.455" v="1463" actId="21"/>
          <ac:spMkLst>
            <pc:docMk/>
            <pc:sldMk cId="3702527117" sldId="281"/>
            <ac:spMk id="7" creationId="{94F43C43-5823-C7DF-2513-11032F8B9D37}"/>
          </ac:spMkLst>
        </pc:spChg>
        <pc:spChg chg="add mod">
          <ac:chgData name="Lakshya Kumar" userId="a4e578602c7d72a8" providerId="LiveId" clId="{C8AD18FE-6BBA-43B4-8B7F-C12C79053091}" dt="2024-04-22T19:27:25.295" v="754" actId="1076"/>
          <ac:spMkLst>
            <pc:docMk/>
            <pc:sldMk cId="3702527117" sldId="281"/>
            <ac:spMk id="8" creationId="{8865DE62-6E07-DA50-EFA2-8C2B18D5BF46}"/>
          </ac:spMkLst>
        </pc:spChg>
        <pc:spChg chg="add mod">
          <ac:chgData name="Lakshya Kumar" userId="a4e578602c7d72a8" providerId="LiveId" clId="{C8AD18FE-6BBA-43B4-8B7F-C12C79053091}" dt="2024-04-23T08:42:54.119" v="1462"/>
          <ac:spMkLst>
            <pc:docMk/>
            <pc:sldMk cId="3702527117" sldId="281"/>
            <ac:spMk id="11" creationId="{94F43C43-5823-C7DF-2513-11032F8B9D37}"/>
          </ac:spMkLst>
        </pc:spChg>
        <pc:spChg chg="add mod">
          <ac:chgData name="Lakshya Kumar" userId="a4e578602c7d72a8" providerId="LiveId" clId="{C8AD18FE-6BBA-43B4-8B7F-C12C79053091}" dt="2024-04-22T19:29:01.743" v="825" actId="1076"/>
          <ac:spMkLst>
            <pc:docMk/>
            <pc:sldMk cId="3702527117" sldId="281"/>
            <ac:spMk id="19" creationId="{EAD935D7-1DA4-905A-A695-21049BF52724}"/>
          </ac:spMkLst>
        </pc:spChg>
        <pc:spChg chg="add mod">
          <ac:chgData name="Lakshya Kumar" userId="a4e578602c7d72a8" providerId="LiveId" clId="{C8AD18FE-6BBA-43B4-8B7F-C12C79053091}" dt="2024-04-22T19:29:35.419" v="879" actId="1076"/>
          <ac:spMkLst>
            <pc:docMk/>
            <pc:sldMk cId="3702527117" sldId="281"/>
            <ac:spMk id="20" creationId="{2A1CDF4F-64A2-82DD-E922-13C05A5ED095}"/>
          </ac:spMkLst>
        </pc:spChg>
        <pc:picChg chg="add del mod">
          <ac:chgData name="Lakshya Kumar" userId="a4e578602c7d72a8" providerId="LiveId" clId="{C8AD18FE-6BBA-43B4-8B7F-C12C79053091}" dt="2024-04-22T19:27:56.525" v="764" actId="21"/>
          <ac:picMkLst>
            <pc:docMk/>
            <pc:sldMk cId="3702527117" sldId="281"/>
            <ac:picMk id="10" creationId="{6AB445B0-3790-51A6-589B-6C94B712BA41}"/>
          </ac:picMkLst>
        </pc:picChg>
        <pc:picChg chg="add mod">
          <ac:chgData name="Lakshya Kumar" userId="a4e578602c7d72a8" providerId="LiveId" clId="{C8AD18FE-6BBA-43B4-8B7F-C12C79053091}" dt="2024-04-23T08:42:47.512" v="1460" actId="14100"/>
          <ac:picMkLst>
            <pc:docMk/>
            <pc:sldMk cId="3702527117" sldId="281"/>
            <ac:picMk id="10" creationId="{9E4E257C-21DA-EEC2-DAD5-4DACB6374633}"/>
          </ac:picMkLst>
        </pc:picChg>
        <pc:picChg chg="add mod">
          <ac:chgData name="Lakshya Kumar" userId="a4e578602c7d72a8" providerId="LiveId" clId="{C8AD18FE-6BBA-43B4-8B7F-C12C79053091}" dt="2024-04-22T19:26:10.839" v="738" actId="1076"/>
          <ac:picMkLst>
            <pc:docMk/>
            <pc:sldMk cId="3702527117" sldId="281"/>
            <ac:picMk id="12" creationId="{9F92B55D-704E-DB93-B45D-661EBB07F790}"/>
          </ac:picMkLst>
        </pc:picChg>
        <pc:picChg chg="add mod">
          <ac:chgData name="Lakshya Kumar" userId="a4e578602c7d72a8" providerId="LiveId" clId="{C8AD18FE-6BBA-43B4-8B7F-C12C79053091}" dt="2024-04-22T19:27:52.739" v="762" actId="1076"/>
          <ac:picMkLst>
            <pc:docMk/>
            <pc:sldMk cId="3702527117" sldId="281"/>
            <ac:picMk id="13" creationId="{C5891494-EB49-0523-408C-DD7E2464A9D7}"/>
          </ac:picMkLst>
        </pc:picChg>
        <pc:picChg chg="add mod">
          <ac:chgData name="Lakshya Kumar" userId="a4e578602c7d72a8" providerId="LiveId" clId="{C8AD18FE-6BBA-43B4-8B7F-C12C79053091}" dt="2024-04-22T19:27:38.794" v="757" actId="1076"/>
          <ac:picMkLst>
            <pc:docMk/>
            <pc:sldMk cId="3702527117" sldId="281"/>
            <ac:picMk id="15" creationId="{8FCE1E1E-38B8-E9C6-C01B-3623FA1896A9}"/>
          </ac:picMkLst>
        </pc:picChg>
        <pc:picChg chg="add del mod">
          <ac:chgData name="Lakshya Kumar" userId="a4e578602c7d72a8" providerId="LiveId" clId="{C8AD18FE-6BBA-43B4-8B7F-C12C79053091}" dt="2024-04-22T19:27:42.168" v="758" actId="478"/>
          <ac:picMkLst>
            <pc:docMk/>
            <pc:sldMk cId="3702527117" sldId="281"/>
            <ac:picMk id="17" creationId="{80245705-3C70-BB9B-D904-472FDA93AAF1}"/>
          </ac:picMkLst>
        </pc:picChg>
        <pc:picChg chg="add mod">
          <ac:chgData name="Lakshya Kumar" userId="a4e578602c7d72a8" providerId="LiveId" clId="{C8AD18FE-6BBA-43B4-8B7F-C12C79053091}" dt="2024-04-22T19:28:01.048" v="766" actId="1076"/>
          <ac:picMkLst>
            <pc:docMk/>
            <pc:sldMk cId="3702527117" sldId="281"/>
            <ac:picMk id="18" creationId="{6AB445B0-3790-51A6-589B-6C94B712BA41}"/>
          </ac:picMkLst>
        </pc:picChg>
        <pc:picChg chg="add mod">
          <ac:chgData name="Lakshya Kumar" userId="a4e578602c7d72a8" providerId="LiveId" clId="{C8AD18FE-6BBA-43B4-8B7F-C12C79053091}" dt="2024-04-22T19:27:25.295" v="754" actId="1076"/>
          <ac:picMkLst>
            <pc:docMk/>
            <pc:sldMk cId="3702527117" sldId="281"/>
            <ac:picMk id="6146" creationId="{883C0AA1-60BD-C730-85F4-93B8FC3403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0aa26007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good afternoon everyone, i’m ks from dbeb. Today, I shall be presenting my SURA project titled: , under prof tn, of the ksbs dept</a:t>
            </a:r>
            <a:endParaRPr/>
          </a:p>
        </p:txBody>
      </p:sp>
      <p:sp>
        <p:nvSpPr>
          <p:cNvPr id="82" name="Google Shape;82;g230aa26007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19d9665a1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g219d9665a1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19d9665a1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g219d9665a16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19d9665a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219d9665a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d7386cda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d7386cda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1a1908cf27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1a1908cf2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d7386cd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d7386cd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shizao severe mental disorder</a:t>
            </a:r>
            <a:endParaRPr/>
          </a:p>
          <a:p>
            <a:pPr marL="0" lvl="0" indent="0" algn="l" rtl="0">
              <a:spcBef>
                <a:spcPts val="0"/>
              </a:spcBef>
              <a:spcAft>
                <a:spcPts val="0"/>
              </a:spcAft>
              <a:buNone/>
            </a:pPr>
            <a:r>
              <a:rPr lang="en-US"/>
              <a:t>24 million people globally</a:t>
            </a:r>
            <a:endParaRPr/>
          </a:p>
          <a:p>
            <a:pPr marL="0" lvl="0" indent="0" algn="l" rtl="0">
              <a:spcBef>
                <a:spcPts val="0"/>
              </a:spcBef>
              <a:spcAft>
                <a:spcPts val="0"/>
              </a:spcAft>
              <a:buNone/>
            </a:pPr>
            <a:r>
              <a:rPr lang="en-US"/>
              <a:t>on top of battling disorder, face social stigma and ridiculous expenses on treatments which are often ineffective, this causes them to feel like a burden and they attempt suicide in alarming no.s </a:t>
            </a:r>
            <a:endParaRPr/>
          </a:p>
          <a:p>
            <a:pPr marL="0" lvl="0" indent="0" algn="l" rtl="0">
              <a:spcBef>
                <a:spcPts val="0"/>
              </a:spcBef>
              <a:spcAft>
                <a:spcPts val="0"/>
              </a:spcAft>
              <a:buNone/>
            </a:pPr>
            <a:r>
              <a:rPr lang="en-US"/>
              <a:t>+: delusions and hallucinations</a:t>
            </a:r>
            <a:endParaRPr/>
          </a:p>
          <a:p>
            <a:pPr marL="0" lvl="0" indent="0" algn="l" rtl="0">
              <a:spcBef>
                <a:spcPts val="0"/>
              </a:spcBef>
              <a:spcAft>
                <a:spcPts val="0"/>
              </a:spcAft>
              <a:buNone/>
            </a:pPr>
            <a:r>
              <a:rPr lang="en-US"/>
              <a:t>-: apathy, lack of interest</a:t>
            </a:r>
            <a:endParaRPr/>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9d9665a1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19d9665a1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properties of and the interplay between the various neurotransmitter systems involved</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morphology of the neurons involved</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kinetics of the receptors, along with their unique mech </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parameters such as the density and location of receptors expressed on the surface of the neuron</a:t>
            </a:r>
            <a:endParaRPr/>
          </a:p>
        </p:txBody>
      </p:sp>
      <p:sp>
        <p:nvSpPr>
          <p:cNvPr id="190" name="Google Shape;1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d7386cda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d7386cda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a60e829f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a60e829f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10" Type="http://schemas.openxmlformats.org/officeDocument/2006/relationships/image" Target="../media/image20.png"/><Relationship Id="rId4" Type="http://schemas.openxmlformats.org/officeDocument/2006/relationships/image" Target="../media/image26.png"/><Relationship Id="rId9" Type="http://schemas.openxmlformats.org/officeDocument/2006/relationships/image" Target="../media/image31.svg"/></Relationships>
</file>

<file path=ppt/slides/_rels/slide1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jp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1871379" y="2647251"/>
            <a:ext cx="15536100" cy="92333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5000" dirty="0">
                <a:solidFill>
                  <a:schemeClr val="tx1"/>
                </a:solidFill>
                <a:latin typeface="Poppins"/>
                <a:ea typeface="Poppins"/>
                <a:cs typeface="Poppins"/>
                <a:sym typeface="Poppins"/>
              </a:rPr>
              <a:t>Summer Undergraduate Research Award 2024</a:t>
            </a:r>
            <a:endParaRPr sz="5000" dirty="0">
              <a:solidFill>
                <a:schemeClr val="tx1"/>
              </a:solidFill>
              <a:latin typeface="Poppins"/>
              <a:ea typeface="Poppins"/>
              <a:cs typeface="Poppins"/>
              <a:sym typeface="Poppins"/>
            </a:endParaRPr>
          </a:p>
        </p:txBody>
      </p:sp>
      <p:cxnSp>
        <p:nvCxnSpPr>
          <p:cNvPr id="85" name="Google Shape;85;p13"/>
          <p:cNvCxnSpPr/>
          <p:nvPr/>
        </p:nvCxnSpPr>
        <p:spPr>
          <a:xfrm>
            <a:off x="2466749" y="3553820"/>
            <a:ext cx="13354500" cy="0"/>
          </a:xfrm>
          <a:prstGeom prst="straightConnector1">
            <a:avLst/>
          </a:prstGeom>
          <a:noFill/>
          <a:ln w="38100" cap="flat" cmpd="sng">
            <a:solidFill>
              <a:srgbClr val="0B1320"/>
            </a:solidFill>
            <a:prstDash val="solid"/>
            <a:round/>
            <a:headEnd type="none" w="sm" len="sm"/>
            <a:tailEnd type="none" w="sm" len="sm"/>
          </a:ln>
        </p:spPr>
      </p:cxnSp>
      <p:sp>
        <p:nvSpPr>
          <p:cNvPr id="86" name="Google Shape;86;p13"/>
          <p:cNvSpPr txBox="1"/>
          <p:nvPr/>
        </p:nvSpPr>
        <p:spPr>
          <a:xfrm>
            <a:off x="1617900" y="5197622"/>
            <a:ext cx="15052200" cy="20312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i="0" u="none" strike="noStrike" dirty="0">
                <a:solidFill>
                  <a:srgbClr val="000000"/>
                </a:solidFill>
                <a:effectLst/>
                <a:latin typeface="Cambria" panose="02040503050406030204" pitchFamily="18" charset="0"/>
              </a:rPr>
              <a:t>Prediction of viscosity of  Non-Newtonian fluids at different shear rates and temperatures using artificial neural network models</a:t>
            </a:r>
            <a:endParaRPr lang="en-US" sz="4000" dirty="0">
              <a:latin typeface="Poppins"/>
              <a:ea typeface="Poppins"/>
              <a:cs typeface="Poppins"/>
              <a:sym typeface="Poppins"/>
            </a:endParaRPr>
          </a:p>
        </p:txBody>
      </p:sp>
      <p:sp>
        <p:nvSpPr>
          <p:cNvPr id="87" name="Google Shape;87;p13"/>
          <p:cNvSpPr txBox="1"/>
          <p:nvPr/>
        </p:nvSpPr>
        <p:spPr>
          <a:xfrm>
            <a:off x="939234" y="7613875"/>
            <a:ext cx="9439205"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6874E8"/>
                </a:solidFill>
                <a:latin typeface="Poppins"/>
                <a:ea typeface="Poppins"/>
                <a:cs typeface="Poppins"/>
                <a:sym typeface="Poppins"/>
              </a:rPr>
              <a:t>Applicant: </a:t>
            </a:r>
            <a:r>
              <a:rPr lang="en-US" sz="2700" dirty="0">
                <a:solidFill>
                  <a:schemeClr val="dk1"/>
                </a:solidFill>
                <a:latin typeface="Poppins"/>
                <a:ea typeface="Poppins"/>
                <a:cs typeface="Poppins"/>
                <a:sym typeface="Poppins"/>
              </a:rPr>
              <a:t>Lakshya Kumar	      	   (2022TT12183)</a:t>
            </a:r>
          </a:p>
          <a:p>
            <a:pPr marL="0" lvl="0" indent="0" algn="l" rtl="0">
              <a:spcBef>
                <a:spcPts val="0"/>
              </a:spcBef>
              <a:spcAft>
                <a:spcPts val="0"/>
              </a:spcAft>
              <a:buNone/>
            </a:pPr>
            <a:r>
              <a:rPr lang="en-US" sz="2700" dirty="0">
                <a:solidFill>
                  <a:schemeClr val="dk1"/>
                </a:solidFill>
                <a:latin typeface="Poppins"/>
                <a:ea typeface="Poppins"/>
                <a:cs typeface="Poppins"/>
                <a:sym typeface="Poppins"/>
              </a:rPr>
              <a:t>		 </a:t>
            </a:r>
            <a:r>
              <a:rPr lang="en-US" sz="2700" dirty="0" err="1">
                <a:solidFill>
                  <a:schemeClr val="dk1"/>
                </a:solidFill>
                <a:latin typeface="Poppins"/>
                <a:ea typeface="Poppins"/>
                <a:cs typeface="Poppins"/>
                <a:sym typeface="Poppins"/>
              </a:rPr>
              <a:t>Abhiraj</a:t>
            </a:r>
            <a:r>
              <a:rPr lang="en-US" sz="2700" dirty="0">
                <a:solidFill>
                  <a:schemeClr val="dk1"/>
                </a:solidFill>
                <a:latin typeface="Poppins"/>
                <a:ea typeface="Poppins"/>
                <a:cs typeface="Poppins"/>
                <a:sym typeface="Poppins"/>
              </a:rPr>
              <a:t> Kumar </a:t>
            </a:r>
            <a:r>
              <a:rPr lang="en-US" sz="2700" dirty="0" err="1">
                <a:solidFill>
                  <a:schemeClr val="dk1"/>
                </a:solidFill>
                <a:latin typeface="Poppins"/>
                <a:ea typeface="Poppins"/>
                <a:cs typeface="Poppins"/>
                <a:sym typeface="Poppins"/>
              </a:rPr>
              <a:t>Koslia</a:t>
            </a:r>
            <a:r>
              <a:rPr lang="en-US" sz="2700" dirty="0">
                <a:solidFill>
                  <a:schemeClr val="dk1"/>
                </a:solidFill>
                <a:latin typeface="Poppins"/>
                <a:ea typeface="Poppins"/>
                <a:cs typeface="Poppins"/>
                <a:sym typeface="Poppins"/>
              </a:rPr>
              <a:t>   (2022TT12187)</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sz="2700" dirty="0">
              <a:solidFill>
                <a:schemeClr val="dk1"/>
              </a:solidFill>
              <a:latin typeface="Poppins"/>
              <a:ea typeface="Poppins"/>
              <a:cs typeface="Poppins"/>
              <a:sym typeface="Poppins"/>
            </a:endParaRPr>
          </a:p>
          <a:p>
            <a:pPr marL="0" lvl="0" indent="0" algn="l" rtl="0">
              <a:spcBef>
                <a:spcPts val="0"/>
              </a:spcBef>
              <a:spcAft>
                <a:spcPts val="0"/>
              </a:spcAft>
              <a:buNone/>
            </a:pPr>
            <a:r>
              <a:rPr lang="en-US" sz="2700" b="1" dirty="0">
                <a:solidFill>
                  <a:srgbClr val="6874E8"/>
                </a:solidFill>
                <a:latin typeface="Poppins"/>
                <a:ea typeface="Poppins"/>
                <a:cs typeface="Poppins"/>
                <a:sym typeface="Poppins"/>
              </a:rPr>
              <a:t>Department: </a:t>
            </a:r>
            <a:r>
              <a:rPr lang="en-US" sz="2700" b="0" i="0" u="none" strike="noStrike" dirty="0">
                <a:solidFill>
                  <a:srgbClr val="000000"/>
                </a:solidFill>
                <a:effectLst/>
                <a:latin typeface="Cambria" panose="02040503050406030204" pitchFamily="18" charset="0"/>
              </a:rPr>
              <a:t>Dept. of Textile &amp; </a:t>
            </a:r>
            <a:r>
              <a:rPr lang="en-US" sz="2700" b="0" i="0" u="none" strike="noStrike" dirty="0" err="1">
                <a:solidFill>
                  <a:srgbClr val="000000"/>
                </a:solidFill>
                <a:effectLst/>
                <a:latin typeface="Cambria" panose="02040503050406030204" pitchFamily="18" charset="0"/>
              </a:rPr>
              <a:t>Fibre</a:t>
            </a:r>
            <a:r>
              <a:rPr lang="en-US" sz="2700" b="0" i="0" u="none" strike="noStrike" dirty="0">
                <a:solidFill>
                  <a:srgbClr val="000000"/>
                </a:solidFill>
                <a:effectLst/>
                <a:latin typeface="Cambria" panose="02040503050406030204" pitchFamily="18" charset="0"/>
              </a:rPr>
              <a:t> </a:t>
            </a:r>
            <a:r>
              <a:rPr lang="en-US" sz="2700" b="0" i="0" u="none" strike="noStrike" dirty="0" err="1">
                <a:solidFill>
                  <a:srgbClr val="000000"/>
                </a:solidFill>
                <a:effectLst/>
                <a:latin typeface="Cambria" panose="02040503050406030204" pitchFamily="18" charset="0"/>
              </a:rPr>
              <a:t>Engg</a:t>
            </a:r>
            <a:r>
              <a:rPr lang="en-US" sz="2700" b="0" i="0" u="none" strike="noStrike" dirty="0">
                <a:solidFill>
                  <a:srgbClr val="000000"/>
                </a:solidFill>
                <a:effectLst/>
                <a:latin typeface="Cambria" panose="02040503050406030204" pitchFamily="18" charset="0"/>
              </a:rPr>
              <a:t>.</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sz="3000" b="1" dirty="0">
              <a:solidFill>
                <a:srgbClr val="6874E8"/>
              </a:solidFill>
              <a:latin typeface="Poppins"/>
              <a:ea typeface="Poppins"/>
              <a:cs typeface="Poppins"/>
              <a:sym typeface="Poppins"/>
            </a:endParaRPr>
          </a:p>
          <a:p>
            <a:pPr marL="0" lvl="0" indent="0" algn="l" rtl="0">
              <a:spcBef>
                <a:spcPts val="0"/>
              </a:spcBef>
              <a:spcAft>
                <a:spcPts val="0"/>
              </a:spcAft>
              <a:buNone/>
            </a:pPr>
            <a:endParaRPr sz="3000" b="1" dirty="0">
              <a:solidFill>
                <a:srgbClr val="6874E8"/>
              </a:solidFill>
              <a:latin typeface="Poppins"/>
              <a:ea typeface="Poppins"/>
              <a:cs typeface="Poppins"/>
              <a:sym typeface="Poppins"/>
            </a:endParaRPr>
          </a:p>
        </p:txBody>
      </p:sp>
      <p:sp>
        <p:nvSpPr>
          <p:cNvPr id="88" name="Google Shape;88;p13"/>
          <p:cNvSpPr txBox="1"/>
          <p:nvPr/>
        </p:nvSpPr>
        <p:spPr>
          <a:xfrm>
            <a:off x="2788447" y="3781880"/>
            <a:ext cx="12711103"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0" b="1" dirty="0">
                <a:solidFill>
                  <a:schemeClr val="dk1"/>
                </a:solidFill>
                <a:latin typeface="Palatino Linotype" panose="02040502050505030304" pitchFamily="18" charset="0"/>
                <a:ea typeface="Poppins"/>
                <a:cs typeface="Poppins"/>
                <a:sym typeface="Poppins"/>
              </a:rPr>
              <a:t>Shear Thickening Fluids</a:t>
            </a:r>
            <a:endParaRPr sz="8000" dirty="0">
              <a:solidFill>
                <a:schemeClr val="dk1"/>
              </a:solidFill>
              <a:latin typeface="Palatino Linotype" panose="02040502050505030304" pitchFamily="18" charset="0"/>
              <a:ea typeface="Poppins"/>
              <a:cs typeface="Poppins"/>
              <a:sym typeface="Poppins"/>
            </a:endParaRPr>
          </a:p>
        </p:txBody>
      </p:sp>
      <p:sp>
        <p:nvSpPr>
          <p:cNvPr id="89" name="Google Shape;89;p13"/>
          <p:cNvSpPr txBox="1"/>
          <p:nvPr/>
        </p:nvSpPr>
        <p:spPr>
          <a:xfrm>
            <a:off x="9859800" y="7613875"/>
            <a:ext cx="84282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6874E8"/>
                </a:solidFill>
                <a:latin typeface="Poppins"/>
                <a:ea typeface="Poppins"/>
                <a:cs typeface="Poppins"/>
                <a:sym typeface="Poppins"/>
              </a:rPr>
              <a:t>Facilitator: </a:t>
            </a:r>
            <a:r>
              <a:rPr lang="en-US" sz="2700" dirty="0">
                <a:solidFill>
                  <a:schemeClr val="dk1"/>
                </a:solidFill>
                <a:latin typeface="Poppins"/>
                <a:ea typeface="Poppins"/>
                <a:cs typeface="Poppins"/>
                <a:sym typeface="Poppins"/>
              </a:rPr>
              <a:t>Prof. Abhijit Majumdar</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lang="en-US" sz="2700" dirty="0">
              <a:solidFill>
                <a:schemeClr val="dk1"/>
              </a:solidFill>
              <a:latin typeface="Poppins"/>
              <a:ea typeface="Poppins"/>
              <a:cs typeface="Poppins"/>
              <a:sym typeface="Poppins"/>
            </a:endParaRPr>
          </a:p>
          <a:p>
            <a:pPr marL="0" lvl="0" indent="0" algn="l" rtl="0">
              <a:spcBef>
                <a:spcPts val="0"/>
              </a:spcBef>
              <a:spcAft>
                <a:spcPts val="0"/>
              </a:spcAft>
              <a:buNone/>
            </a:pPr>
            <a:endParaRPr sz="2700" dirty="0">
              <a:solidFill>
                <a:schemeClr val="dk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2700" b="1" dirty="0">
                <a:solidFill>
                  <a:srgbClr val="6874E8"/>
                </a:solidFill>
                <a:latin typeface="Poppins"/>
                <a:ea typeface="Poppins"/>
                <a:cs typeface="Poppins"/>
                <a:sym typeface="Poppins"/>
              </a:rPr>
              <a:t>Department: </a:t>
            </a:r>
            <a:r>
              <a:rPr lang="en-US" sz="2700" b="0" i="0" u="none" strike="noStrike" dirty="0">
                <a:solidFill>
                  <a:srgbClr val="000000"/>
                </a:solidFill>
                <a:effectLst/>
                <a:latin typeface="Cambria" panose="02040503050406030204" pitchFamily="18" charset="0"/>
              </a:rPr>
              <a:t>Dept. of Textile &amp; </a:t>
            </a:r>
            <a:r>
              <a:rPr lang="en-US" sz="2700" b="0" i="0" u="none" strike="noStrike" dirty="0" err="1">
                <a:solidFill>
                  <a:srgbClr val="000000"/>
                </a:solidFill>
                <a:effectLst/>
                <a:latin typeface="Cambria" panose="02040503050406030204" pitchFamily="18" charset="0"/>
              </a:rPr>
              <a:t>Fibre</a:t>
            </a:r>
            <a:r>
              <a:rPr lang="en-US" sz="2700" b="0" i="0" u="none" strike="noStrike" dirty="0">
                <a:solidFill>
                  <a:srgbClr val="000000"/>
                </a:solidFill>
                <a:effectLst/>
                <a:latin typeface="Cambria" panose="02040503050406030204" pitchFamily="18" charset="0"/>
              </a:rPr>
              <a:t> </a:t>
            </a:r>
            <a:r>
              <a:rPr lang="en-US" sz="2700" b="0" i="0" u="none" strike="noStrike" dirty="0" err="1">
                <a:solidFill>
                  <a:srgbClr val="000000"/>
                </a:solidFill>
                <a:effectLst/>
                <a:latin typeface="Cambria" panose="02040503050406030204" pitchFamily="18" charset="0"/>
              </a:rPr>
              <a:t>Engg</a:t>
            </a:r>
            <a:r>
              <a:rPr lang="en-US" sz="2700" b="0" i="0" u="none" strike="noStrike" dirty="0">
                <a:solidFill>
                  <a:srgbClr val="000000"/>
                </a:solidFill>
                <a:effectLst/>
                <a:latin typeface="Cambria" panose="02040503050406030204" pitchFamily="18" charset="0"/>
              </a:rPr>
              <a:t>.</a:t>
            </a:r>
            <a:endParaRPr sz="2700" dirty="0">
              <a:solidFill>
                <a:schemeClr val="dk1"/>
              </a:solidFill>
              <a:latin typeface="Poppins"/>
              <a:ea typeface="Poppins"/>
              <a:cs typeface="Poppins"/>
              <a:sym typeface="Poppins"/>
            </a:endParaRPr>
          </a:p>
        </p:txBody>
      </p:sp>
      <p:pic>
        <p:nvPicPr>
          <p:cNvPr id="1028" name="Picture 4">
            <a:extLst>
              <a:ext uri="{FF2B5EF4-FFF2-40B4-BE49-F238E27FC236}">
                <a16:creationId xmlns:a16="http://schemas.microsoft.com/office/drawing/2014/main" id="{844FF107-F640-9CF1-80F8-FC9F87ECF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49" y="363506"/>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602EA-F1AF-FA52-ADBB-51CB414169BE}"/>
              </a:ext>
            </a:extLst>
          </p:cNvPr>
          <p:cNvSpPr txBox="1"/>
          <p:nvPr/>
        </p:nvSpPr>
        <p:spPr>
          <a:xfrm>
            <a:off x="4572000" y="775261"/>
            <a:ext cx="9144000" cy="707886"/>
          </a:xfrm>
          <a:prstGeom prst="rect">
            <a:avLst/>
          </a:prstGeom>
          <a:noFill/>
        </p:spPr>
        <p:txBody>
          <a:bodyPr wrap="square">
            <a:spAutoFit/>
          </a:bodyPr>
          <a:lstStyle/>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i="0" u="none" strike="noStrike" dirty="0">
                <a:solidFill>
                  <a:srgbClr val="000000"/>
                </a:solidFill>
                <a:effectLst/>
                <a:latin typeface="Cambria" panose="02040503050406030204" pitchFamily="18" charset="0"/>
              </a:rPr>
              <a:t>3</a:t>
            </a:r>
            <a:r>
              <a:rPr lang="en-US" sz="4000" b="0" i="0" u="none" strike="noStrike" dirty="0">
                <a:solidFill>
                  <a:srgbClr val="000000"/>
                </a:solidFill>
                <a:effectLst/>
                <a:latin typeface="Cambria" panose="02040503050406030204" pitchFamily="18" charset="0"/>
              </a:rPr>
              <a:t>.</a:t>
            </a:r>
            <a:r>
              <a:rPr lang="en-US" sz="4000" b="1" i="0" u="none" strike="noStrike" dirty="0">
                <a:solidFill>
                  <a:srgbClr val="0D0D0D"/>
                </a:solidFill>
                <a:effectLst/>
                <a:latin typeface="Cambria" panose="02040503050406030204" pitchFamily="18" charset="0"/>
              </a:rPr>
              <a:t>6 Model Evaluation</a:t>
            </a:r>
            <a:endParaRPr lang="en-US" sz="4000" b="0" dirty="0">
              <a:effectLst/>
            </a:endParaRPr>
          </a:p>
        </p:txBody>
      </p:sp>
      <p:pic>
        <p:nvPicPr>
          <p:cNvPr id="13" name="Picture 12">
            <a:extLst>
              <a:ext uri="{FF2B5EF4-FFF2-40B4-BE49-F238E27FC236}">
                <a16:creationId xmlns:a16="http://schemas.microsoft.com/office/drawing/2014/main" id="{C5891494-EB49-0523-408C-DD7E2464A9D7}"/>
              </a:ext>
            </a:extLst>
          </p:cNvPr>
          <p:cNvPicPr>
            <a:picLocks noChangeAspect="1"/>
          </p:cNvPicPr>
          <p:nvPr/>
        </p:nvPicPr>
        <p:blipFill>
          <a:blip r:embed="rId2"/>
          <a:stretch>
            <a:fillRect/>
          </a:stretch>
        </p:blipFill>
        <p:spPr>
          <a:xfrm>
            <a:off x="13698371" y="4181614"/>
            <a:ext cx="3032386" cy="2798359"/>
          </a:xfrm>
          <a:prstGeom prst="rect">
            <a:avLst/>
          </a:prstGeom>
        </p:spPr>
      </p:pic>
      <p:sp>
        <p:nvSpPr>
          <p:cNvPr id="7" name="TextBox 6">
            <a:extLst>
              <a:ext uri="{FF2B5EF4-FFF2-40B4-BE49-F238E27FC236}">
                <a16:creationId xmlns:a16="http://schemas.microsoft.com/office/drawing/2014/main" id="{94F43C43-5823-C7DF-2513-11032F8B9D37}"/>
              </a:ext>
            </a:extLst>
          </p:cNvPr>
          <p:cNvSpPr txBox="1"/>
          <p:nvPr/>
        </p:nvSpPr>
        <p:spPr>
          <a:xfrm>
            <a:off x="14196926" y="7104887"/>
            <a:ext cx="2300749" cy="400110"/>
          </a:xfrm>
          <a:prstGeom prst="rect">
            <a:avLst/>
          </a:prstGeom>
          <a:noFill/>
        </p:spPr>
        <p:txBody>
          <a:bodyPr wrap="square">
            <a:spAutoFit/>
          </a:bodyPr>
          <a:lstStyle/>
          <a:p>
            <a:r>
              <a:rPr lang="en-US" sz="2000" dirty="0">
                <a:solidFill>
                  <a:srgbClr val="0D0D0D"/>
                </a:solidFill>
                <a:latin typeface="Cambria" panose="02040503050406030204" pitchFamily="18" charset="0"/>
              </a:rPr>
              <a:t>T</a:t>
            </a:r>
            <a:r>
              <a:rPr lang="en-US" sz="2000" b="0" i="0" u="none" strike="noStrike" dirty="0">
                <a:solidFill>
                  <a:srgbClr val="0D0D0D"/>
                </a:solidFill>
                <a:effectLst/>
                <a:latin typeface="Cambria" panose="02040503050406030204" pitchFamily="18" charset="0"/>
              </a:rPr>
              <a:t>EST DATASET</a:t>
            </a:r>
            <a:endParaRPr lang="en-IN" sz="2000" dirty="0"/>
          </a:p>
        </p:txBody>
      </p:sp>
      <p:pic>
        <p:nvPicPr>
          <p:cNvPr id="6146" name="Picture 2" descr="Artificial Neural Network Icons - Free SVG &amp; PNG Artificial Neural Network  Images - Noun Project">
            <a:extLst>
              <a:ext uri="{FF2B5EF4-FFF2-40B4-BE49-F238E27FC236}">
                <a16:creationId xmlns:a16="http://schemas.microsoft.com/office/drawing/2014/main" id="{883C0AA1-60BD-C730-85F4-93B8FC3403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017" y="4056701"/>
            <a:ext cx="3048187" cy="30481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65DE62-6E07-DA50-EFA2-8C2B18D5BF46}"/>
              </a:ext>
            </a:extLst>
          </p:cNvPr>
          <p:cNvSpPr txBox="1"/>
          <p:nvPr/>
        </p:nvSpPr>
        <p:spPr>
          <a:xfrm>
            <a:off x="1973052" y="6874055"/>
            <a:ext cx="1224116" cy="461665"/>
          </a:xfrm>
          <a:prstGeom prst="rect">
            <a:avLst/>
          </a:prstGeom>
          <a:noFill/>
        </p:spPr>
        <p:txBody>
          <a:bodyPr wrap="square">
            <a:spAutoFit/>
          </a:bodyPr>
          <a:lstStyle/>
          <a:p>
            <a:r>
              <a:rPr lang="en-US" sz="2400" dirty="0">
                <a:solidFill>
                  <a:srgbClr val="0D0D0D"/>
                </a:solidFill>
                <a:latin typeface="Cambria" panose="02040503050406030204" pitchFamily="18" charset="0"/>
              </a:rPr>
              <a:t>Model</a:t>
            </a:r>
            <a:endParaRPr lang="en-IN" sz="2400" dirty="0"/>
          </a:p>
        </p:txBody>
      </p:sp>
      <p:pic>
        <p:nvPicPr>
          <p:cNvPr id="12" name="Graphic 11" descr="Circles with lines outline">
            <a:extLst>
              <a:ext uri="{FF2B5EF4-FFF2-40B4-BE49-F238E27FC236}">
                <a16:creationId xmlns:a16="http://schemas.microsoft.com/office/drawing/2014/main" id="{9F92B55D-704E-DB93-B45D-661EBB07F7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62584" y="933584"/>
            <a:ext cx="9353416" cy="9353416"/>
          </a:xfrm>
          <a:prstGeom prst="rect">
            <a:avLst/>
          </a:prstGeom>
        </p:spPr>
      </p:pic>
      <p:pic>
        <p:nvPicPr>
          <p:cNvPr id="15" name="Graphic 14" descr="Arrow Right with solid fill">
            <a:extLst>
              <a:ext uri="{FF2B5EF4-FFF2-40B4-BE49-F238E27FC236}">
                <a16:creationId xmlns:a16="http://schemas.microsoft.com/office/drawing/2014/main" id="{8FCE1E1E-38B8-E9C6-C01B-3623FA1896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4131326" y="4886828"/>
            <a:ext cx="1526752" cy="1526752"/>
          </a:xfrm>
          <a:prstGeom prst="rect">
            <a:avLst/>
          </a:prstGeom>
        </p:spPr>
      </p:pic>
      <p:pic>
        <p:nvPicPr>
          <p:cNvPr id="18" name="Graphic 17" descr="Clipboard Mixed with solid fill">
            <a:extLst>
              <a:ext uri="{FF2B5EF4-FFF2-40B4-BE49-F238E27FC236}">
                <a16:creationId xmlns:a16="http://schemas.microsoft.com/office/drawing/2014/main" id="{6AB445B0-3790-51A6-589B-6C94B712BA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507006" y="2946734"/>
            <a:ext cx="1557184" cy="1557184"/>
          </a:xfrm>
          <a:prstGeom prst="rect">
            <a:avLst/>
          </a:prstGeom>
        </p:spPr>
      </p:pic>
      <p:sp>
        <p:nvSpPr>
          <p:cNvPr id="19" name="TextBox 18">
            <a:extLst>
              <a:ext uri="{FF2B5EF4-FFF2-40B4-BE49-F238E27FC236}">
                <a16:creationId xmlns:a16="http://schemas.microsoft.com/office/drawing/2014/main" id="{EAD935D7-1DA4-905A-A695-21049BF52724}"/>
              </a:ext>
            </a:extLst>
          </p:cNvPr>
          <p:cNvSpPr txBox="1"/>
          <p:nvPr/>
        </p:nvSpPr>
        <p:spPr>
          <a:xfrm>
            <a:off x="7540113" y="9096240"/>
            <a:ext cx="3207774" cy="830997"/>
          </a:xfrm>
          <a:prstGeom prst="rect">
            <a:avLst/>
          </a:prstGeom>
          <a:noFill/>
        </p:spPr>
        <p:txBody>
          <a:bodyPr wrap="square">
            <a:spAutoFit/>
          </a:bodyPr>
          <a:lstStyle/>
          <a:p>
            <a:r>
              <a:rPr lang="en-US" sz="2400" dirty="0" err="1">
                <a:solidFill>
                  <a:srgbClr val="0D0D0D"/>
                </a:solidFill>
                <a:latin typeface="Cambria" panose="02040503050406030204" pitchFamily="18" charset="0"/>
              </a:rPr>
              <a:t>Optimisation</a:t>
            </a:r>
            <a:r>
              <a:rPr lang="en-US" sz="2400" dirty="0">
                <a:solidFill>
                  <a:srgbClr val="0D0D0D"/>
                </a:solidFill>
                <a:latin typeface="Cambria" panose="02040503050406030204" pitchFamily="18" charset="0"/>
              </a:rPr>
              <a:t> of Code and minimizing error</a:t>
            </a:r>
            <a:endParaRPr lang="en-IN" sz="2400" dirty="0"/>
          </a:p>
        </p:txBody>
      </p:sp>
      <p:sp>
        <p:nvSpPr>
          <p:cNvPr id="20" name="TextBox 19">
            <a:extLst>
              <a:ext uri="{FF2B5EF4-FFF2-40B4-BE49-F238E27FC236}">
                <a16:creationId xmlns:a16="http://schemas.microsoft.com/office/drawing/2014/main" id="{2A1CDF4F-64A2-82DD-E922-13C05A5ED095}"/>
              </a:ext>
            </a:extLst>
          </p:cNvPr>
          <p:cNvSpPr txBox="1"/>
          <p:nvPr/>
        </p:nvSpPr>
        <p:spPr>
          <a:xfrm>
            <a:off x="7191682" y="1641470"/>
            <a:ext cx="3904635" cy="461665"/>
          </a:xfrm>
          <a:prstGeom prst="rect">
            <a:avLst/>
          </a:prstGeom>
          <a:noFill/>
        </p:spPr>
        <p:txBody>
          <a:bodyPr wrap="square">
            <a:spAutoFit/>
          </a:bodyPr>
          <a:lstStyle/>
          <a:p>
            <a:r>
              <a:rPr lang="en-US" sz="2400" dirty="0">
                <a:solidFill>
                  <a:srgbClr val="0D0D0D"/>
                </a:solidFill>
                <a:latin typeface="Cambria" panose="02040503050406030204" pitchFamily="18" charset="0"/>
              </a:rPr>
              <a:t>Prediction of Test Dataset</a:t>
            </a:r>
            <a:endParaRPr lang="en-IN" sz="2400" dirty="0"/>
          </a:p>
        </p:txBody>
      </p:sp>
      <p:pic>
        <p:nvPicPr>
          <p:cNvPr id="10" name="Picture 9">
            <a:extLst>
              <a:ext uri="{FF2B5EF4-FFF2-40B4-BE49-F238E27FC236}">
                <a16:creationId xmlns:a16="http://schemas.microsoft.com/office/drawing/2014/main" id="{9E4E257C-21DA-EEC2-DAD5-4DACB6374633}"/>
              </a:ext>
            </a:extLst>
          </p:cNvPr>
          <p:cNvPicPr>
            <a:picLocks noChangeAspect="1"/>
          </p:cNvPicPr>
          <p:nvPr/>
        </p:nvPicPr>
        <p:blipFill>
          <a:blip r:embed="rId10"/>
          <a:stretch>
            <a:fillRect/>
          </a:stretch>
        </p:blipFill>
        <p:spPr>
          <a:xfrm>
            <a:off x="0" y="1"/>
            <a:ext cx="18244117" cy="10227720"/>
          </a:xfrm>
          <a:prstGeom prst="rect">
            <a:avLst/>
          </a:prstGeom>
        </p:spPr>
      </p:pic>
    </p:spTree>
    <p:extLst>
      <p:ext uri="{BB962C8B-B14F-4D97-AF65-F5344CB8AC3E}">
        <p14:creationId xmlns:p14="http://schemas.microsoft.com/office/powerpoint/2010/main" val="370252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4ED071-2DC8-D8B6-66B8-D73BD7D91D3A}"/>
              </a:ext>
            </a:extLst>
          </p:cNvPr>
          <p:cNvSpPr txBox="1"/>
          <p:nvPr/>
        </p:nvSpPr>
        <p:spPr>
          <a:xfrm>
            <a:off x="1673204" y="1662471"/>
            <a:ext cx="6851363" cy="563231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With a trained and validated ANN model, we will input new data (shear rate, temperature, nanoparticle size) to predict viscosity.</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The model will output the estimated viscosity values for the given conditions.</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We will analyze the predicted viscosity values and compare them to actual measurements to validate the model's accuracy.</a:t>
            </a:r>
          </a:p>
          <a:p>
            <a:pPr rtl="0" fontAlgn="base">
              <a:spcBef>
                <a:spcPts val="0"/>
              </a:spcBef>
              <a:spcAft>
                <a:spcPts val="120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Any discrepancies will be investigated to improve the model if necessary.</a:t>
            </a:r>
          </a:p>
        </p:txBody>
      </p:sp>
      <p:pic>
        <p:nvPicPr>
          <p:cNvPr id="3" name="Picture 2" descr="A computer screen with a graph on it&#10;&#10;Description automatically generated">
            <a:extLst>
              <a:ext uri="{FF2B5EF4-FFF2-40B4-BE49-F238E27FC236}">
                <a16:creationId xmlns:a16="http://schemas.microsoft.com/office/drawing/2014/main" id="{537C2B5A-8608-4C13-2794-0203808993B0}"/>
              </a:ext>
            </a:extLst>
          </p:cNvPr>
          <p:cNvPicPr>
            <a:picLocks noChangeAspect="1"/>
          </p:cNvPicPr>
          <p:nvPr/>
        </p:nvPicPr>
        <p:blipFill>
          <a:blip r:embed="rId2"/>
          <a:stretch>
            <a:fillRect/>
          </a:stretch>
        </p:blipFill>
        <p:spPr>
          <a:xfrm>
            <a:off x="8820731" y="1662471"/>
            <a:ext cx="9128057" cy="5225026"/>
          </a:xfrm>
          <a:prstGeom prst="rect">
            <a:avLst/>
          </a:prstGeom>
        </p:spPr>
      </p:pic>
      <p:sp>
        <p:nvSpPr>
          <p:cNvPr id="6" name="TextBox 5">
            <a:extLst>
              <a:ext uri="{FF2B5EF4-FFF2-40B4-BE49-F238E27FC236}">
                <a16:creationId xmlns:a16="http://schemas.microsoft.com/office/drawing/2014/main" id="{FCD3D5EE-93D0-9C47-487F-3BE1F0197647}"/>
              </a:ext>
            </a:extLst>
          </p:cNvPr>
          <p:cNvSpPr txBox="1"/>
          <p:nvPr/>
        </p:nvSpPr>
        <p:spPr>
          <a:xfrm>
            <a:off x="935785" y="7737798"/>
            <a:ext cx="17181871" cy="1815882"/>
          </a:xfrm>
          <a:prstGeom prst="rect">
            <a:avLst/>
          </a:prstGeom>
          <a:noFill/>
        </p:spPr>
        <p:txBody>
          <a:bodyPr wrap="square">
            <a:spAutoFit/>
          </a:bodyPr>
          <a:lstStyle/>
          <a:p>
            <a:pPr marL="12700" algn="ctr" rtl="0">
              <a:spcBef>
                <a:spcPts val="1200"/>
              </a:spcBef>
              <a:spcAft>
                <a:spcPts val="0"/>
              </a:spcAft>
            </a:pPr>
            <a:r>
              <a:rPr lang="en-US" sz="2800" b="0" i="0" u="none" strike="noStrike" dirty="0">
                <a:solidFill>
                  <a:srgbClr val="0D0D0D"/>
                </a:solidFill>
                <a:effectLst/>
                <a:highlight>
                  <a:srgbClr val="FFFFFF"/>
                </a:highlight>
                <a:latin typeface="Cambria" panose="02040503050406030204" pitchFamily="18" charset="0"/>
              </a:rPr>
              <a:t> </a:t>
            </a:r>
            <a:endParaRPr lang="en-US" sz="2800" b="0" dirty="0">
              <a:effectLst/>
              <a:highlight>
                <a:srgbClr val="FFFFFF"/>
              </a:highlight>
            </a:endParaRPr>
          </a:p>
          <a:p>
            <a:pPr marL="12700" rtl="0">
              <a:spcBef>
                <a:spcPts val="0"/>
              </a:spcBef>
              <a:spcAft>
                <a:spcPts val="0"/>
              </a:spcAft>
            </a:pPr>
            <a:r>
              <a:rPr lang="en-US" sz="2800" b="0" i="0" u="none" strike="noStrike" dirty="0">
                <a:solidFill>
                  <a:srgbClr val="0D0D0D"/>
                </a:solidFill>
                <a:effectLst/>
                <a:highlight>
                  <a:srgbClr val="FFFFFF"/>
                </a:highlight>
                <a:latin typeface="Cambria" panose="02040503050406030204" pitchFamily="18" charset="0"/>
              </a:rPr>
              <a:t>This approach aims to utilize experimental data to train an ANN model that can effectively predict the viscosity of Non-Newtonian fluids under varying conditions. It involves careful sample preparation, thorough rheology testing, model development, training, validation, and evaluation to ensure reliable predictions.</a:t>
            </a:r>
            <a:endParaRPr lang="en-US" sz="2800" b="0" dirty="0">
              <a:effectLst/>
              <a:highlight>
                <a:srgbClr val="FFFFFF"/>
              </a:highlight>
            </a:endParaRPr>
          </a:p>
        </p:txBody>
      </p:sp>
      <p:sp>
        <p:nvSpPr>
          <p:cNvPr id="8" name="TextBox 7">
            <a:extLst>
              <a:ext uri="{FF2B5EF4-FFF2-40B4-BE49-F238E27FC236}">
                <a16:creationId xmlns:a16="http://schemas.microsoft.com/office/drawing/2014/main" id="{9F724E44-ED55-5563-FDF1-0C1AC39C176A}"/>
              </a:ext>
            </a:extLst>
          </p:cNvPr>
          <p:cNvSpPr txBox="1"/>
          <p:nvPr/>
        </p:nvSpPr>
        <p:spPr>
          <a:xfrm>
            <a:off x="737420" y="733320"/>
            <a:ext cx="9144000" cy="707886"/>
          </a:xfrm>
          <a:prstGeom prst="rect">
            <a:avLst/>
          </a:prstGeom>
          <a:noFill/>
        </p:spPr>
        <p:txBody>
          <a:bodyPr wrap="square">
            <a:spAutoFit/>
          </a:bodyPr>
          <a:lstStyle/>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i="0" u="none" strike="noStrike" dirty="0">
                <a:solidFill>
                  <a:srgbClr val="0D0D0D"/>
                </a:solidFill>
                <a:effectLst/>
                <a:latin typeface="Cambria" panose="02040503050406030204" pitchFamily="18" charset="0"/>
              </a:rPr>
              <a:t>3.7 Prediction &amp; Analysis of Viscosity</a:t>
            </a:r>
            <a:endParaRPr lang="en-US" sz="4000" b="0" dirty="0">
              <a:effectLst/>
            </a:endParaRPr>
          </a:p>
        </p:txBody>
      </p:sp>
    </p:spTree>
    <p:extLst>
      <p:ext uri="{BB962C8B-B14F-4D97-AF65-F5344CB8AC3E}">
        <p14:creationId xmlns:p14="http://schemas.microsoft.com/office/powerpoint/2010/main" val="405145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0"/>
          <p:cNvSpPr txBox="1"/>
          <p:nvPr/>
        </p:nvSpPr>
        <p:spPr>
          <a:xfrm>
            <a:off x="428433" y="381000"/>
            <a:ext cx="2696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04.</a:t>
            </a:r>
            <a:endParaRPr sz="9000" dirty="0">
              <a:solidFill>
                <a:srgbClr val="6874E8"/>
              </a:solidFill>
              <a:latin typeface="Poppins"/>
              <a:ea typeface="Poppins"/>
              <a:cs typeface="Poppins"/>
              <a:sym typeface="Poppins"/>
            </a:endParaRPr>
          </a:p>
        </p:txBody>
      </p:sp>
      <p:sp>
        <p:nvSpPr>
          <p:cNvPr id="344" name="Google Shape;344;p30"/>
          <p:cNvSpPr txBox="1"/>
          <p:nvPr/>
        </p:nvSpPr>
        <p:spPr>
          <a:xfrm>
            <a:off x="7916171" y="8435586"/>
            <a:ext cx="99090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Future Scope</a:t>
            </a:r>
            <a:endParaRPr sz="9000">
              <a:solidFill>
                <a:srgbClr val="6874E8"/>
              </a:solidFill>
              <a:latin typeface="Poppins"/>
              <a:ea typeface="Poppins"/>
              <a:cs typeface="Poppins"/>
              <a:sym typeface="Poppins"/>
            </a:endParaRPr>
          </a:p>
        </p:txBody>
      </p:sp>
      <p:sp>
        <p:nvSpPr>
          <p:cNvPr id="345" name="Google Shape;345;p30"/>
          <p:cNvSpPr txBox="1"/>
          <p:nvPr/>
        </p:nvSpPr>
        <p:spPr>
          <a:xfrm>
            <a:off x="1378125" y="2435175"/>
            <a:ext cx="16066200" cy="5993918"/>
          </a:xfrm>
          <a:prstGeom prst="rect">
            <a:avLst/>
          </a:prstGeom>
          <a:noFill/>
          <a:ln>
            <a:noFill/>
          </a:ln>
        </p:spPr>
        <p:txBody>
          <a:bodyPr spcFirstLastPara="1" wrap="square" lIns="91425" tIns="91425" rIns="91425" bIns="91425" anchor="t" anchorCtr="0">
            <a:spAutoFit/>
          </a:bodyPr>
          <a:lstStyle/>
          <a:p>
            <a:pPr algn="just" rtl="0" fontAlgn="base">
              <a:spcBef>
                <a:spcPts val="0"/>
              </a:spcBef>
              <a:spcAft>
                <a:spcPts val="0"/>
              </a:spcAft>
              <a:buFont typeface="Arial" panose="020B0604020202020204" pitchFamily="34" charset="0"/>
              <a:buChar char="•"/>
            </a:pPr>
            <a:r>
              <a:rPr lang="en-US" sz="3000" b="1" i="0" u="none" strike="noStrike" dirty="0">
                <a:solidFill>
                  <a:srgbClr val="1F1F1F"/>
                </a:solidFill>
                <a:effectLst/>
                <a:latin typeface="Georgia" panose="02040502050405020303" pitchFamily="18" charset="0"/>
              </a:rPr>
              <a:t>Protective equipment: </a:t>
            </a:r>
            <a:r>
              <a:rPr lang="en-US" sz="3000" b="0" i="0" u="none" strike="noStrike" dirty="0">
                <a:solidFill>
                  <a:srgbClr val="1F1F1F"/>
                </a:solidFill>
                <a:effectLst/>
                <a:latin typeface="Georgia" panose="02040502050405020303" pitchFamily="18" charset="0"/>
              </a:rPr>
              <a:t>STFs can be integrated into fabrics for ballistic testing and understanding their applications like anti-stab armor and shin guards, where their shear thickening behavior enhances impact and penetration resistance.</a:t>
            </a:r>
            <a:endParaRPr lang="en-US" sz="3000" b="0" i="0" u="none" strike="noStrike" dirty="0">
              <a:solidFill>
                <a:srgbClr val="000000"/>
              </a:solidFill>
              <a:effectLst/>
              <a:latin typeface="Cambria" panose="02040503050406030204" pitchFamily="18" charset="0"/>
            </a:endParaRPr>
          </a:p>
          <a:p>
            <a:pPr algn="just" rtl="0" fontAlgn="base">
              <a:spcBef>
                <a:spcPts val="0"/>
              </a:spcBef>
              <a:spcAft>
                <a:spcPts val="0"/>
              </a:spcAft>
              <a:buFont typeface="Arial" panose="020B0604020202020204" pitchFamily="34" charset="0"/>
              <a:buChar char="•"/>
            </a:pPr>
            <a:r>
              <a:rPr lang="en-US" sz="3000" b="1" i="0" u="none" strike="noStrike" dirty="0">
                <a:solidFill>
                  <a:srgbClr val="1F1F1F"/>
                </a:solidFill>
                <a:effectLst/>
                <a:latin typeface="Georgia" panose="02040502050405020303" pitchFamily="18" charset="0"/>
              </a:rPr>
              <a:t>Investigating the temperature dependence</a:t>
            </a:r>
            <a:r>
              <a:rPr lang="en-US" sz="3000" b="0" i="0" u="none" strike="noStrike" dirty="0">
                <a:solidFill>
                  <a:srgbClr val="1F1F1F"/>
                </a:solidFill>
                <a:effectLst/>
                <a:latin typeface="Georgia" panose="02040502050405020303" pitchFamily="18" charset="0"/>
              </a:rPr>
              <a:t> of STF rheology is crucial as it can guide the selection of appropriate particle concentration and size for specific applications across different environmental conditions. </a:t>
            </a:r>
          </a:p>
          <a:p>
            <a:pPr algn="just" rtl="0" fontAlgn="base">
              <a:spcBef>
                <a:spcPts val="0"/>
              </a:spcBef>
              <a:spcAft>
                <a:spcPts val="2100"/>
              </a:spcAft>
              <a:buFont typeface="Arial" panose="020B0604020202020204" pitchFamily="34" charset="0"/>
              <a:buChar char="•"/>
            </a:pPr>
            <a:r>
              <a:rPr lang="en-US" sz="3000" b="1" i="0" u="none" strike="noStrike" dirty="0">
                <a:solidFill>
                  <a:srgbClr val="1F1F1F"/>
                </a:solidFill>
                <a:effectLst/>
                <a:latin typeface="Georgia" panose="02040502050405020303" pitchFamily="18" charset="0"/>
              </a:rPr>
              <a:t>Motion sensors and lithium battery electrolytes: </a:t>
            </a:r>
            <a:r>
              <a:rPr lang="en-US" sz="3000" b="0" i="0" u="none" strike="noStrike" dirty="0">
                <a:solidFill>
                  <a:srgbClr val="1F1F1F"/>
                </a:solidFill>
                <a:effectLst/>
                <a:latin typeface="Georgia" panose="02040502050405020303" pitchFamily="18" charset="0"/>
              </a:rPr>
              <a:t>STFs have been explored as motion sensors due to their viscosity changes in response to applied forces, and as potential electrolytes in lithium-ion batteries to enhance safety and performance.</a:t>
            </a:r>
          </a:p>
          <a:p>
            <a:pPr algn="just" rtl="0" fontAlgn="base">
              <a:spcBef>
                <a:spcPts val="0"/>
              </a:spcBef>
              <a:spcAft>
                <a:spcPts val="0"/>
              </a:spcAft>
              <a:buFont typeface="Arial" panose="020B0604020202020204" pitchFamily="34" charset="0"/>
              <a:buChar char="•"/>
            </a:pPr>
            <a:r>
              <a:rPr lang="en-US" sz="3000" b="1" i="0" u="none" strike="noStrike" dirty="0">
                <a:solidFill>
                  <a:srgbClr val="1F1F1F"/>
                </a:solidFill>
                <a:effectLst/>
                <a:latin typeface="Georgia" panose="02040502050405020303" pitchFamily="18" charset="0"/>
              </a:rPr>
              <a:t>Vibration damping and impact absorption: </a:t>
            </a:r>
            <a:r>
              <a:rPr lang="en-US" sz="3000" b="0" i="0" u="none" strike="noStrike" dirty="0">
                <a:solidFill>
                  <a:srgbClr val="1F1F1F"/>
                </a:solidFill>
                <a:effectLst/>
                <a:latin typeface="Georgia" panose="02040502050405020303" pitchFamily="18" charset="0"/>
              </a:rPr>
              <a:t>The energy dissipation capabilities of STFs make them suitable for use as buffer materials in vibration damping and impact absorption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14" name="Google Shape;357;p32">
            <a:extLst>
              <a:ext uri="{FF2B5EF4-FFF2-40B4-BE49-F238E27FC236}">
                <a16:creationId xmlns:a16="http://schemas.microsoft.com/office/drawing/2014/main" id="{BDCCEC40-B25E-5CEE-E2A8-3FCE21FE4B31}"/>
              </a:ext>
            </a:extLst>
          </p:cNvPr>
          <p:cNvSpPr txBox="1"/>
          <p:nvPr/>
        </p:nvSpPr>
        <p:spPr>
          <a:xfrm>
            <a:off x="4444152" y="2811046"/>
            <a:ext cx="2832600" cy="11818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Sample Preparations</a:t>
            </a:r>
            <a:endParaRPr dirty="0">
              <a:latin typeface="Poppins"/>
              <a:ea typeface="Poppins"/>
              <a:cs typeface="Poppins"/>
              <a:sym typeface="Poppins"/>
            </a:endParaRPr>
          </a:p>
        </p:txBody>
      </p:sp>
      <p:sp>
        <p:nvSpPr>
          <p:cNvPr id="15" name="Google Shape;358;p32">
            <a:extLst>
              <a:ext uri="{FF2B5EF4-FFF2-40B4-BE49-F238E27FC236}">
                <a16:creationId xmlns:a16="http://schemas.microsoft.com/office/drawing/2014/main" id="{E66331F7-8E05-B0B9-1AA0-A41B6830CEC7}"/>
              </a:ext>
            </a:extLst>
          </p:cNvPr>
          <p:cNvSpPr txBox="1"/>
          <p:nvPr/>
        </p:nvSpPr>
        <p:spPr>
          <a:xfrm>
            <a:off x="4172317" y="4008924"/>
            <a:ext cx="3364800" cy="6463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Literature review</a:t>
            </a:r>
            <a:endParaRPr sz="3000" dirty="0">
              <a:solidFill>
                <a:srgbClr val="0B1320"/>
              </a:solidFill>
              <a:latin typeface="Poppins"/>
              <a:ea typeface="Poppins"/>
              <a:cs typeface="Poppins"/>
              <a:sym typeface="Poppins"/>
            </a:endParaRPr>
          </a:p>
        </p:txBody>
      </p:sp>
      <p:cxnSp>
        <p:nvCxnSpPr>
          <p:cNvPr id="16" name="Google Shape;359;p32">
            <a:extLst>
              <a:ext uri="{FF2B5EF4-FFF2-40B4-BE49-F238E27FC236}">
                <a16:creationId xmlns:a16="http://schemas.microsoft.com/office/drawing/2014/main" id="{AE1B9FF7-F76F-33C2-04E8-4F1E6680A962}"/>
              </a:ext>
            </a:extLst>
          </p:cNvPr>
          <p:cNvCxnSpPr>
            <a:stCxn id="51" idx="1"/>
          </p:cNvCxnSpPr>
          <p:nvPr/>
        </p:nvCxnSpPr>
        <p:spPr>
          <a:xfrm rot="10800000" flipH="1">
            <a:off x="5703112" y="2498295"/>
            <a:ext cx="15748200" cy="23400"/>
          </a:xfrm>
          <a:prstGeom prst="straightConnector1">
            <a:avLst/>
          </a:prstGeom>
          <a:noFill/>
          <a:ln w="38100" cap="flat" cmpd="sng">
            <a:solidFill>
              <a:srgbClr val="000000"/>
            </a:solidFill>
            <a:prstDash val="solid"/>
            <a:round/>
            <a:headEnd type="none" w="sm" len="sm"/>
            <a:tailEnd type="none" w="sm" len="sm"/>
          </a:ln>
        </p:spPr>
      </p:cxnSp>
      <p:sp>
        <p:nvSpPr>
          <p:cNvPr id="17" name="Google Shape;361;p32">
            <a:extLst>
              <a:ext uri="{FF2B5EF4-FFF2-40B4-BE49-F238E27FC236}">
                <a16:creationId xmlns:a16="http://schemas.microsoft.com/office/drawing/2014/main" id="{1F26DA8A-6FD9-ECCF-A2E2-66E5CEBA83BD}"/>
              </a:ext>
            </a:extLst>
          </p:cNvPr>
          <p:cNvSpPr txBox="1"/>
          <p:nvPr/>
        </p:nvSpPr>
        <p:spPr>
          <a:xfrm>
            <a:off x="10145519" y="8229883"/>
            <a:ext cx="7643400" cy="13854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Timeline</a:t>
            </a:r>
            <a:endParaRPr sz="9000">
              <a:solidFill>
                <a:srgbClr val="6874E8"/>
              </a:solidFill>
              <a:latin typeface="Poppins"/>
              <a:ea typeface="Poppins"/>
              <a:cs typeface="Poppins"/>
              <a:sym typeface="Poppins"/>
            </a:endParaRPr>
          </a:p>
        </p:txBody>
      </p:sp>
      <p:sp>
        <p:nvSpPr>
          <p:cNvPr id="18" name="Google Shape;362;p32">
            <a:extLst>
              <a:ext uri="{FF2B5EF4-FFF2-40B4-BE49-F238E27FC236}">
                <a16:creationId xmlns:a16="http://schemas.microsoft.com/office/drawing/2014/main" id="{17327063-70B6-E6B9-15CC-67F901A59901}"/>
              </a:ext>
            </a:extLst>
          </p:cNvPr>
          <p:cNvSpPr txBox="1"/>
          <p:nvPr/>
        </p:nvSpPr>
        <p:spPr>
          <a:xfrm>
            <a:off x="466737" y="153558"/>
            <a:ext cx="2669700"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06.</a:t>
            </a:r>
            <a:endParaRPr sz="9000" dirty="0">
              <a:solidFill>
                <a:srgbClr val="6874E8"/>
              </a:solidFill>
              <a:latin typeface="Poppins"/>
              <a:ea typeface="Poppins"/>
              <a:cs typeface="Poppins"/>
              <a:sym typeface="Poppins"/>
            </a:endParaRPr>
          </a:p>
        </p:txBody>
      </p:sp>
      <p:grpSp>
        <p:nvGrpSpPr>
          <p:cNvPr id="19" name="Google Shape;363;p32">
            <a:extLst>
              <a:ext uri="{FF2B5EF4-FFF2-40B4-BE49-F238E27FC236}">
                <a16:creationId xmlns:a16="http://schemas.microsoft.com/office/drawing/2014/main" id="{AEB3B8ED-200F-2231-D5BE-42F47B4526DD}"/>
              </a:ext>
            </a:extLst>
          </p:cNvPr>
          <p:cNvGrpSpPr/>
          <p:nvPr/>
        </p:nvGrpSpPr>
        <p:grpSpPr>
          <a:xfrm>
            <a:off x="5668954" y="2348186"/>
            <a:ext cx="371572" cy="373238"/>
            <a:chOff x="1813" y="0"/>
            <a:chExt cx="809173" cy="812800"/>
          </a:xfrm>
        </p:grpSpPr>
        <p:sp>
          <p:nvSpPr>
            <p:cNvPr id="50" name="Google Shape;364;p32">
              <a:extLst>
                <a:ext uri="{FF2B5EF4-FFF2-40B4-BE49-F238E27FC236}">
                  <a16:creationId xmlns:a16="http://schemas.microsoft.com/office/drawing/2014/main" id="{A5DA7229-B395-E382-8C81-C1E4D5A6F32C}"/>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360;p32">
              <a:extLst>
                <a:ext uri="{FF2B5EF4-FFF2-40B4-BE49-F238E27FC236}">
                  <a16:creationId xmlns:a16="http://schemas.microsoft.com/office/drawing/2014/main" id="{9DCE65CE-A2EF-FDDE-2418-EFF91F18AFB4}"/>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 name="Google Shape;380;p32">
            <a:extLst>
              <a:ext uri="{FF2B5EF4-FFF2-40B4-BE49-F238E27FC236}">
                <a16:creationId xmlns:a16="http://schemas.microsoft.com/office/drawing/2014/main" id="{B609CC81-5535-A8B6-491D-24B544A6C4C6}"/>
              </a:ext>
            </a:extLst>
          </p:cNvPr>
          <p:cNvGrpSpPr/>
          <p:nvPr/>
        </p:nvGrpSpPr>
        <p:grpSpPr>
          <a:xfrm>
            <a:off x="15874689" y="2408672"/>
            <a:ext cx="371572" cy="373238"/>
            <a:chOff x="1813" y="0"/>
            <a:chExt cx="809173" cy="812800"/>
          </a:xfrm>
        </p:grpSpPr>
        <p:sp>
          <p:nvSpPr>
            <p:cNvPr id="48" name="Google Shape;381;p32">
              <a:extLst>
                <a:ext uri="{FF2B5EF4-FFF2-40B4-BE49-F238E27FC236}">
                  <a16:creationId xmlns:a16="http://schemas.microsoft.com/office/drawing/2014/main" id="{913AD656-7BFD-9FF3-E639-DDF43F52753E}"/>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382;p32">
              <a:extLst>
                <a:ext uri="{FF2B5EF4-FFF2-40B4-BE49-F238E27FC236}">
                  <a16:creationId xmlns:a16="http://schemas.microsoft.com/office/drawing/2014/main" id="{D7B80BB2-657F-8FE7-0912-C9A6DA94FF20}"/>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 name="Google Shape;383;p32">
            <a:extLst>
              <a:ext uri="{FF2B5EF4-FFF2-40B4-BE49-F238E27FC236}">
                <a16:creationId xmlns:a16="http://schemas.microsoft.com/office/drawing/2014/main" id="{136F4AB2-6E6B-5A77-BC6F-BBF325C82B6A}"/>
              </a:ext>
            </a:extLst>
          </p:cNvPr>
          <p:cNvSpPr txBox="1"/>
          <p:nvPr/>
        </p:nvSpPr>
        <p:spPr>
          <a:xfrm>
            <a:off x="14609844" y="2861233"/>
            <a:ext cx="2832600" cy="11818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Data Gathering</a:t>
            </a:r>
            <a:endParaRPr dirty="0">
              <a:latin typeface="Poppins"/>
              <a:ea typeface="Poppins"/>
              <a:cs typeface="Poppins"/>
              <a:sym typeface="Poppins"/>
            </a:endParaRPr>
          </a:p>
        </p:txBody>
      </p:sp>
      <p:sp>
        <p:nvSpPr>
          <p:cNvPr id="22" name="Google Shape;384;p32">
            <a:extLst>
              <a:ext uri="{FF2B5EF4-FFF2-40B4-BE49-F238E27FC236}">
                <a16:creationId xmlns:a16="http://schemas.microsoft.com/office/drawing/2014/main" id="{A1AA3B28-FFA6-2B08-7628-227A91BDDA36}"/>
              </a:ext>
            </a:extLst>
          </p:cNvPr>
          <p:cNvSpPr txBox="1"/>
          <p:nvPr/>
        </p:nvSpPr>
        <p:spPr>
          <a:xfrm>
            <a:off x="14679856" y="4008924"/>
            <a:ext cx="2692575"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Collect data</a:t>
            </a:r>
            <a:endParaRPr sz="3000" dirty="0">
              <a:solidFill>
                <a:srgbClr val="0B1320"/>
              </a:solidFill>
              <a:latin typeface="Poppins"/>
              <a:ea typeface="Poppins"/>
              <a:cs typeface="Poppins"/>
              <a:sym typeface="Poppins"/>
            </a:endParaRPr>
          </a:p>
          <a:p>
            <a:pPr marL="0" marR="0" lvl="0" indent="0" algn="l" rtl="0">
              <a:lnSpc>
                <a:spcPct val="140016"/>
              </a:lnSpc>
              <a:spcBef>
                <a:spcPts val="0"/>
              </a:spcBef>
              <a:spcAft>
                <a:spcPts val="0"/>
              </a:spcAft>
              <a:buNone/>
            </a:pPr>
            <a:endParaRPr sz="3000" dirty="0">
              <a:solidFill>
                <a:srgbClr val="0B1320"/>
              </a:solidFill>
              <a:latin typeface="Poppins"/>
              <a:ea typeface="Poppins"/>
              <a:cs typeface="Poppins"/>
              <a:sym typeface="Poppins"/>
            </a:endParaRPr>
          </a:p>
        </p:txBody>
      </p:sp>
      <p:cxnSp>
        <p:nvCxnSpPr>
          <p:cNvPr id="23" name="Google Shape;385;p32">
            <a:extLst>
              <a:ext uri="{FF2B5EF4-FFF2-40B4-BE49-F238E27FC236}">
                <a16:creationId xmlns:a16="http://schemas.microsoft.com/office/drawing/2014/main" id="{74E08235-6584-A519-6209-5710AE8D7CB6}"/>
              </a:ext>
            </a:extLst>
          </p:cNvPr>
          <p:cNvCxnSpPr>
            <a:cxnSpLocks/>
          </p:cNvCxnSpPr>
          <p:nvPr/>
        </p:nvCxnSpPr>
        <p:spPr>
          <a:xfrm>
            <a:off x="0" y="6447258"/>
            <a:ext cx="10660644" cy="0"/>
          </a:xfrm>
          <a:prstGeom prst="straightConnector1">
            <a:avLst/>
          </a:prstGeom>
          <a:noFill/>
          <a:ln w="38100" cap="flat" cmpd="sng">
            <a:solidFill>
              <a:srgbClr val="000000"/>
            </a:solidFill>
            <a:prstDash val="solid"/>
            <a:round/>
            <a:headEnd type="none" w="sm" len="sm"/>
            <a:tailEnd type="none" w="sm" len="sm"/>
          </a:ln>
        </p:spPr>
      </p:cxnSp>
      <p:grpSp>
        <p:nvGrpSpPr>
          <p:cNvPr id="24" name="Google Shape;387;p32">
            <a:extLst>
              <a:ext uri="{FF2B5EF4-FFF2-40B4-BE49-F238E27FC236}">
                <a16:creationId xmlns:a16="http://schemas.microsoft.com/office/drawing/2014/main" id="{64EBFBF9-70BA-493C-4656-37224079AC38}"/>
              </a:ext>
            </a:extLst>
          </p:cNvPr>
          <p:cNvGrpSpPr/>
          <p:nvPr/>
        </p:nvGrpSpPr>
        <p:grpSpPr>
          <a:xfrm>
            <a:off x="1801587" y="6281762"/>
            <a:ext cx="371572" cy="373238"/>
            <a:chOff x="1813" y="0"/>
            <a:chExt cx="809173" cy="812800"/>
          </a:xfrm>
        </p:grpSpPr>
        <p:sp>
          <p:nvSpPr>
            <p:cNvPr id="46" name="Google Shape;388;p32">
              <a:extLst>
                <a:ext uri="{FF2B5EF4-FFF2-40B4-BE49-F238E27FC236}">
                  <a16:creationId xmlns:a16="http://schemas.microsoft.com/office/drawing/2014/main" id="{7BD53FA8-7484-9BF5-4185-A28EB5D4F16A}"/>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389;p32">
              <a:extLst>
                <a:ext uri="{FF2B5EF4-FFF2-40B4-BE49-F238E27FC236}">
                  <a16:creationId xmlns:a16="http://schemas.microsoft.com/office/drawing/2014/main" id="{6CDA19A4-BD28-9EA0-15D5-53CACC6BC842}"/>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25" name="Google Shape;393;p32">
            <a:extLst>
              <a:ext uri="{FF2B5EF4-FFF2-40B4-BE49-F238E27FC236}">
                <a16:creationId xmlns:a16="http://schemas.microsoft.com/office/drawing/2014/main" id="{89633D63-65DD-CB06-9FEF-D4058C868982}"/>
              </a:ext>
            </a:extLst>
          </p:cNvPr>
          <p:cNvGrpSpPr/>
          <p:nvPr/>
        </p:nvGrpSpPr>
        <p:grpSpPr>
          <a:xfrm>
            <a:off x="10371772" y="6281762"/>
            <a:ext cx="371572" cy="373238"/>
            <a:chOff x="1813" y="0"/>
            <a:chExt cx="809173" cy="812800"/>
          </a:xfrm>
        </p:grpSpPr>
        <p:sp>
          <p:nvSpPr>
            <p:cNvPr id="44" name="Google Shape;394;p32">
              <a:extLst>
                <a:ext uri="{FF2B5EF4-FFF2-40B4-BE49-F238E27FC236}">
                  <a16:creationId xmlns:a16="http://schemas.microsoft.com/office/drawing/2014/main" id="{1401FC6F-786F-FCFF-613F-F217809E49C2}"/>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386;p32">
              <a:extLst>
                <a:ext uri="{FF2B5EF4-FFF2-40B4-BE49-F238E27FC236}">
                  <a16:creationId xmlns:a16="http://schemas.microsoft.com/office/drawing/2014/main" id="{A59E8FE9-7DA0-BC71-715F-7B6B0B10765E}"/>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 name="Google Shape;395;p32">
            <a:extLst>
              <a:ext uri="{FF2B5EF4-FFF2-40B4-BE49-F238E27FC236}">
                <a16:creationId xmlns:a16="http://schemas.microsoft.com/office/drawing/2014/main" id="{3BDB984F-09A7-D69F-2A24-4922DF6BB5F2}"/>
              </a:ext>
            </a:extLst>
          </p:cNvPr>
          <p:cNvSpPr txBox="1"/>
          <p:nvPr/>
        </p:nvSpPr>
        <p:spPr>
          <a:xfrm>
            <a:off x="305496" y="6712270"/>
            <a:ext cx="3364800" cy="5909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Build Model</a:t>
            </a:r>
            <a:endParaRPr dirty="0">
              <a:latin typeface="Poppins"/>
              <a:ea typeface="Poppins"/>
              <a:cs typeface="Poppins"/>
              <a:sym typeface="Poppins"/>
            </a:endParaRPr>
          </a:p>
        </p:txBody>
      </p:sp>
      <p:sp>
        <p:nvSpPr>
          <p:cNvPr id="27" name="Google Shape;396;p32">
            <a:extLst>
              <a:ext uri="{FF2B5EF4-FFF2-40B4-BE49-F238E27FC236}">
                <a16:creationId xmlns:a16="http://schemas.microsoft.com/office/drawing/2014/main" id="{80E47E45-D820-20EC-1DB5-B32F49A39E7C}"/>
              </a:ext>
            </a:extLst>
          </p:cNvPr>
          <p:cNvSpPr txBox="1"/>
          <p:nvPr/>
        </p:nvSpPr>
        <p:spPr>
          <a:xfrm>
            <a:off x="0" y="7154341"/>
            <a:ext cx="3974700"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Literature review</a:t>
            </a:r>
          </a:p>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Build primary model</a:t>
            </a:r>
            <a:endParaRPr sz="3000" dirty="0">
              <a:solidFill>
                <a:srgbClr val="0B1320"/>
              </a:solidFill>
              <a:latin typeface="Poppins"/>
              <a:ea typeface="Poppins"/>
              <a:cs typeface="Poppins"/>
              <a:sym typeface="Poppins"/>
            </a:endParaRPr>
          </a:p>
        </p:txBody>
      </p:sp>
      <p:sp>
        <p:nvSpPr>
          <p:cNvPr id="28" name="Google Shape;399;p32">
            <a:extLst>
              <a:ext uri="{FF2B5EF4-FFF2-40B4-BE49-F238E27FC236}">
                <a16:creationId xmlns:a16="http://schemas.microsoft.com/office/drawing/2014/main" id="{DA8AE911-E7FA-6AA7-2E03-CCB3A1B11456}"/>
              </a:ext>
            </a:extLst>
          </p:cNvPr>
          <p:cNvSpPr txBox="1"/>
          <p:nvPr/>
        </p:nvSpPr>
        <p:spPr>
          <a:xfrm>
            <a:off x="8590044" y="6747433"/>
            <a:ext cx="3758100" cy="5909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Efficiency Testing</a:t>
            </a:r>
            <a:endParaRPr dirty="0">
              <a:latin typeface="Poppins"/>
              <a:ea typeface="Poppins"/>
              <a:cs typeface="Poppins"/>
              <a:sym typeface="Poppins"/>
            </a:endParaRPr>
          </a:p>
        </p:txBody>
      </p:sp>
      <p:sp>
        <p:nvSpPr>
          <p:cNvPr id="29" name="Google Shape;400;p32">
            <a:extLst>
              <a:ext uri="{FF2B5EF4-FFF2-40B4-BE49-F238E27FC236}">
                <a16:creationId xmlns:a16="http://schemas.microsoft.com/office/drawing/2014/main" id="{4F85B865-B2D1-DB05-161E-A7E48AF34974}"/>
              </a:ext>
            </a:extLst>
          </p:cNvPr>
          <p:cNvSpPr txBox="1"/>
          <p:nvPr/>
        </p:nvSpPr>
        <p:spPr>
          <a:xfrm>
            <a:off x="8754444" y="7398558"/>
            <a:ext cx="3974700"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Check efficiency using testing dataset.</a:t>
            </a:r>
            <a:endParaRPr sz="3000" dirty="0">
              <a:solidFill>
                <a:srgbClr val="0B1320"/>
              </a:solidFill>
              <a:latin typeface="Poppins"/>
              <a:ea typeface="Poppins"/>
              <a:cs typeface="Poppins"/>
              <a:sym typeface="Poppins"/>
            </a:endParaRPr>
          </a:p>
        </p:txBody>
      </p:sp>
      <p:sp>
        <p:nvSpPr>
          <p:cNvPr id="30" name="Google Shape;402;p32">
            <a:extLst>
              <a:ext uri="{FF2B5EF4-FFF2-40B4-BE49-F238E27FC236}">
                <a16:creationId xmlns:a16="http://schemas.microsoft.com/office/drawing/2014/main" id="{29BC3F3B-966C-26BF-2367-DBC59B5D6EBC}"/>
              </a:ext>
            </a:extLst>
          </p:cNvPr>
          <p:cNvSpPr txBox="1"/>
          <p:nvPr/>
        </p:nvSpPr>
        <p:spPr>
          <a:xfrm>
            <a:off x="13926647" y="6924794"/>
            <a:ext cx="2531547" cy="7232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500" dirty="0">
                <a:solidFill>
                  <a:srgbClr val="6874E8"/>
                </a:solidFill>
                <a:latin typeface="Poppins"/>
                <a:ea typeface="Poppins"/>
                <a:cs typeface="Poppins"/>
                <a:sym typeface="Poppins"/>
              </a:rPr>
              <a:t>2</a:t>
            </a:r>
            <a:r>
              <a:rPr lang="en-US" sz="3500" baseline="30000" dirty="0">
                <a:solidFill>
                  <a:srgbClr val="6874E8"/>
                </a:solidFill>
                <a:latin typeface="Poppins"/>
                <a:ea typeface="Poppins"/>
                <a:cs typeface="Poppins"/>
                <a:sym typeface="Poppins"/>
              </a:rPr>
              <a:t>nd</a:t>
            </a:r>
            <a:r>
              <a:rPr lang="en-US" sz="3500" dirty="0">
                <a:solidFill>
                  <a:srgbClr val="6874E8"/>
                </a:solidFill>
                <a:latin typeface="Poppins"/>
                <a:ea typeface="Poppins"/>
                <a:cs typeface="Poppins"/>
                <a:sym typeface="Poppins"/>
              </a:rPr>
              <a:t> Month</a:t>
            </a:r>
            <a:endParaRPr sz="3500" dirty="0">
              <a:solidFill>
                <a:srgbClr val="6874E8"/>
              </a:solidFill>
              <a:latin typeface="Poppins"/>
              <a:ea typeface="Poppins"/>
              <a:cs typeface="Poppins"/>
              <a:sym typeface="Poppins"/>
            </a:endParaRPr>
          </a:p>
        </p:txBody>
      </p:sp>
      <p:sp>
        <p:nvSpPr>
          <p:cNvPr id="31" name="Google Shape;407;p32">
            <a:extLst>
              <a:ext uri="{FF2B5EF4-FFF2-40B4-BE49-F238E27FC236}">
                <a16:creationId xmlns:a16="http://schemas.microsoft.com/office/drawing/2014/main" id="{4D4E04E0-8AFB-7E73-CBEE-D2A0C3CA1292}"/>
              </a:ext>
            </a:extLst>
          </p:cNvPr>
          <p:cNvSpPr txBox="1"/>
          <p:nvPr/>
        </p:nvSpPr>
        <p:spPr>
          <a:xfrm>
            <a:off x="12493591" y="1500980"/>
            <a:ext cx="6002100" cy="800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b="1" dirty="0">
                <a:latin typeface="Poppins"/>
                <a:ea typeface="Poppins"/>
                <a:cs typeface="Poppins"/>
                <a:sym typeface="Poppins"/>
              </a:rPr>
              <a:t>Experimental aspect</a:t>
            </a:r>
            <a:endParaRPr sz="4000" b="1" dirty="0">
              <a:latin typeface="Poppins"/>
              <a:ea typeface="Poppins"/>
              <a:cs typeface="Poppins"/>
              <a:sym typeface="Poppins"/>
            </a:endParaRPr>
          </a:p>
        </p:txBody>
      </p:sp>
      <p:grpSp>
        <p:nvGrpSpPr>
          <p:cNvPr id="32" name="Google Shape;380;p32">
            <a:extLst>
              <a:ext uri="{FF2B5EF4-FFF2-40B4-BE49-F238E27FC236}">
                <a16:creationId xmlns:a16="http://schemas.microsoft.com/office/drawing/2014/main" id="{A4462358-8C29-782D-4A25-ABE96D2CB489}"/>
              </a:ext>
            </a:extLst>
          </p:cNvPr>
          <p:cNvGrpSpPr/>
          <p:nvPr/>
        </p:nvGrpSpPr>
        <p:grpSpPr>
          <a:xfrm>
            <a:off x="10891528" y="2348186"/>
            <a:ext cx="371572" cy="373238"/>
            <a:chOff x="1813" y="0"/>
            <a:chExt cx="809173" cy="812800"/>
          </a:xfrm>
        </p:grpSpPr>
        <p:sp>
          <p:nvSpPr>
            <p:cNvPr id="42" name="Google Shape;381;p32">
              <a:extLst>
                <a:ext uri="{FF2B5EF4-FFF2-40B4-BE49-F238E27FC236}">
                  <a16:creationId xmlns:a16="http://schemas.microsoft.com/office/drawing/2014/main" id="{7130FBE2-17CB-A5E1-DAE8-4EB393E163DF}"/>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382;p32">
              <a:extLst>
                <a:ext uri="{FF2B5EF4-FFF2-40B4-BE49-F238E27FC236}">
                  <a16:creationId xmlns:a16="http://schemas.microsoft.com/office/drawing/2014/main" id="{71C47B36-39A5-6DFE-1AF6-E7E7A7B72079}"/>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 name="Google Shape;383;p32">
            <a:extLst>
              <a:ext uri="{FF2B5EF4-FFF2-40B4-BE49-F238E27FC236}">
                <a16:creationId xmlns:a16="http://schemas.microsoft.com/office/drawing/2014/main" id="{E88C4B23-B141-7DBB-7493-E79C630CE451}"/>
              </a:ext>
            </a:extLst>
          </p:cNvPr>
          <p:cNvSpPr txBox="1"/>
          <p:nvPr/>
        </p:nvSpPr>
        <p:spPr>
          <a:xfrm>
            <a:off x="9660991" y="2811046"/>
            <a:ext cx="2832600" cy="11818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Rheology Testing</a:t>
            </a:r>
            <a:endParaRPr dirty="0">
              <a:latin typeface="Poppins"/>
              <a:ea typeface="Poppins"/>
              <a:cs typeface="Poppins"/>
              <a:sym typeface="Poppins"/>
            </a:endParaRPr>
          </a:p>
        </p:txBody>
      </p:sp>
      <p:sp>
        <p:nvSpPr>
          <p:cNvPr id="34" name="Google Shape;384;p32">
            <a:extLst>
              <a:ext uri="{FF2B5EF4-FFF2-40B4-BE49-F238E27FC236}">
                <a16:creationId xmlns:a16="http://schemas.microsoft.com/office/drawing/2014/main" id="{09CF5EA8-CB92-70F8-48FA-46A2EEF2B82E}"/>
              </a:ext>
            </a:extLst>
          </p:cNvPr>
          <p:cNvSpPr txBox="1"/>
          <p:nvPr/>
        </p:nvSpPr>
        <p:spPr>
          <a:xfrm>
            <a:off x="9008116" y="3848388"/>
            <a:ext cx="4138811"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Vary parameters</a:t>
            </a:r>
            <a:endParaRPr sz="3000" dirty="0">
              <a:solidFill>
                <a:srgbClr val="0B1320"/>
              </a:solidFill>
              <a:latin typeface="Poppins"/>
              <a:ea typeface="Poppins"/>
              <a:cs typeface="Poppins"/>
              <a:sym typeface="Poppins"/>
            </a:endParaRPr>
          </a:p>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Record observations</a:t>
            </a:r>
            <a:endParaRPr sz="3000" dirty="0">
              <a:solidFill>
                <a:srgbClr val="0B1320"/>
              </a:solidFill>
              <a:latin typeface="Poppins"/>
              <a:ea typeface="Poppins"/>
              <a:cs typeface="Poppins"/>
              <a:sym typeface="Poppins"/>
            </a:endParaRPr>
          </a:p>
          <a:p>
            <a:pPr marL="0" marR="0" lvl="0" indent="0" algn="ctr" rtl="0">
              <a:lnSpc>
                <a:spcPct val="140016"/>
              </a:lnSpc>
              <a:spcBef>
                <a:spcPts val="0"/>
              </a:spcBef>
              <a:spcAft>
                <a:spcPts val="0"/>
              </a:spcAft>
              <a:buNone/>
            </a:pPr>
            <a:endParaRPr sz="3000" dirty="0">
              <a:solidFill>
                <a:srgbClr val="0B1320"/>
              </a:solidFill>
              <a:latin typeface="Poppins"/>
              <a:ea typeface="Poppins"/>
              <a:cs typeface="Poppins"/>
              <a:sym typeface="Poppins"/>
            </a:endParaRPr>
          </a:p>
        </p:txBody>
      </p:sp>
      <p:sp>
        <p:nvSpPr>
          <p:cNvPr id="35" name="Google Shape;407;p32">
            <a:extLst>
              <a:ext uri="{FF2B5EF4-FFF2-40B4-BE49-F238E27FC236}">
                <a16:creationId xmlns:a16="http://schemas.microsoft.com/office/drawing/2014/main" id="{45F3288F-CC98-95F8-18B7-1B81EC813C7C}"/>
              </a:ext>
            </a:extLst>
          </p:cNvPr>
          <p:cNvSpPr txBox="1"/>
          <p:nvPr/>
        </p:nvSpPr>
        <p:spPr>
          <a:xfrm>
            <a:off x="423789" y="5431401"/>
            <a:ext cx="6219416" cy="80018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b="1" dirty="0">
                <a:latin typeface="Poppins"/>
                <a:ea typeface="Poppins"/>
                <a:cs typeface="Poppins"/>
                <a:sym typeface="Poppins"/>
              </a:rPr>
              <a:t>Computational aspect</a:t>
            </a:r>
            <a:endParaRPr sz="4000" b="1" dirty="0">
              <a:latin typeface="Poppins"/>
              <a:ea typeface="Poppins"/>
              <a:cs typeface="Poppins"/>
              <a:sym typeface="Poppins"/>
            </a:endParaRPr>
          </a:p>
        </p:txBody>
      </p:sp>
      <p:grpSp>
        <p:nvGrpSpPr>
          <p:cNvPr id="36" name="Google Shape;387;p32">
            <a:extLst>
              <a:ext uri="{FF2B5EF4-FFF2-40B4-BE49-F238E27FC236}">
                <a16:creationId xmlns:a16="http://schemas.microsoft.com/office/drawing/2014/main" id="{294CD13A-DE70-9D05-69CB-E59E09B61173}"/>
              </a:ext>
            </a:extLst>
          </p:cNvPr>
          <p:cNvGrpSpPr/>
          <p:nvPr/>
        </p:nvGrpSpPr>
        <p:grpSpPr>
          <a:xfrm>
            <a:off x="6006957" y="6268652"/>
            <a:ext cx="371572" cy="373238"/>
            <a:chOff x="1813" y="0"/>
            <a:chExt cx="809173" cy="812800"/>
          </a:xfrm>
        </p:grpSpPr>
        <p:sp>
          <p:nvSpPr>
            <p:cNvPr id="40" name="Google Shape;388;p32">
              <a:extLst>
                <a:ext uri="{FF2B5EF4-FFF2-40B4-BE49-F238E27FC236}">
                  <a16:creationId xmlns:a16="http://schemas.microsoft.com/office/drawing/2014/main" id="{05E8DCCC-8CB7-C985-801C-FC8626A8A05E}"/>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389;p32">
              <a:extLst>
                <a:ext uri="{FF2B5EF4-FFF2-40B4-BE49-F238E27FC236}">
                  <a16:creationId xmlns:a16="http://schemas.microsoft.com/office/drawing/2014/main" id="{7497A741-3432-15CD-0842-502970AC5E77}"/>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 name="Google Shape;395;p32">
            <a:extLst>
              <a:ext uri="{FF2B5EF4-FFF2-40B4-BE49-F238E27FC236}">
                <a16:creationId xmlns:a16="http://schemas.microsoft.com/office/drawing/2014/main" id="{B838B9EB-618D-92A4-59F4-431C4383B6D6}"/>
              </a:ext>
            </a:extLst>
          </p:cNvPr>
          <p:cNvSpPr txBox="1"/>
          <p:nvPr/>
        </p:nvSpPr>
        <p:spPr>
          <a:xfrm>
            <a:off x="4510320" y="6731239"/>
            <a:ext cx="3364800" cy="5909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Train Model</a:t>
            </a:r>
            <a:endParaRPr dirty="0">
              <a:latin typeface="Poppins"/>
              <a:ea typeface="Poppins"/>
              <a:cs typeface="Poppins"/>
              <a:sym typeface="Poppins"/>
            </a:endParaRPr>
          </a:p>
        </p:txBody>
      </p:sp>
      <p:sp>
        <p:nvSpPr>
          <p:cNvPr id="38" name="Google Shape;396;p32">
            <a:extLst>
              <a:ext uri="{FF2B5EF4-FFF2-40B4-BE49-F238E27FC236}">
                <a16:creationId xmlns:a16="http://schemas.microsoft.com/office/drawing/2014/main" id="{7A347CDD-5436-0497-9FA3-2872FABA5505}"/>
              </a:ext>
            </a:extLst>
          </p:cNvPr>
          <p:cNvSpPr txBox="1"/>
          <p:nvPr/>
        </p:nvSpPr>
        <p:spPr>
          <a:xfrm>
            <a:off x="4697268" y="7180983"/>
            <a:ext cx="2695273"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Train on training set</a:t>
            </a:r>
            <a:endParaRPr sz="3000" dirty="0">
              <a:solidFill>
                <a:srgbClr val="0B1320"/>
              </a:solidFill>
              <a:latin typeface="Poppins"/>
              <a:ea typeface="Poppins"/>
              <a:cs typeface="Poppins"/>
              <a:sym typeface="Poppins"/>
            </a:endParaRPr>
          </a:p>
        </p:txBody>
      </p:sp>
      <p:sp>
        <p:nvSpPr>
          <p:cNvPr id="39" name="Google Shape;402;p32">
            <a:extLst>
              <a:ext uri="{FF2B5EF4-FFF2-40B4-BE49-F238E27FC236}">
                <a16:creationId xmlns:a16="http://schemas.microsoft.com/office/drawing/2014/main" id="{2D0B540C-B311-480D-C536-6432B6DCC90E}"/>
              </a:ext>
            </a:extLst>
          </p:cNvPr>
          <p:cNvSpPr txBox="1"/>
          <p:nvPr/>
        </p:nvSpPr>
        <p:spPr>
          <a:xfrm>
            <a:off x="677123" y="3319795"/>
            <a:ext cx="2234100" cy="723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500" dirty="0">
                <a:solidFill>
                  <a:srgbClr val="6874E8"/>
                </a:solidFill>
                <a:latin typeface="Poppins"/>
                <a:ea typeface="Poppins"/>
                <a:cs typeface="Poppins"/>
                <a:sym typeface="Poppins"/>
              </a:rPr>
              <a:t>1</a:t>
            </a:r>
            <a:r>
              <a:rPr lang="en-US" sz="3500" baseline="30000" dirty="0">
                <a:solidFill>
                  <a:srgbClr val="6874E8"/>
                </a:solidFill>
                <a:latin typeface="Poppins"/>
                <a:ea typeface="Poppins"/>
                <a:cs typeface="Poppins"/>
                <a:sym typeface="Poppins"/>
              </a:rPr>
              <a:t>st</a:t>
            </a:r>
            <a:r>
              <a:rPr lang="en-US" sz="3500" dirty="0">
                <a:solidFill>
                  <a:srgbClr val="6874E8"/>
                </a:solidFill>
                <a:latin typeface="Poppins"/>
                <a:ea typeface="Poppins"/>
                <a:cs typeface="Poppins"/>
                <a:sym typeface="Poppins"/>
              </a:rPr>
              <a:t> Month</a:t>
            </a:r>
            <a:endParaRPr sz="3500" dirty="0">
              <a:solidFill>
                <a:srgbClr val="6874E8"/>
              </a:solidFill>
              <a:latin typeface="Poppins"/>
              <a:ea typeface="Poppins"/>
              <a:cs typeface="Poppins"/>
              <a:sym typeface="Poppins"/>
            </a:endParaRPr>
          </a:p>
        </p:txBody>
      </p:sp>
      <p:pic>
        <p:nvPicPr>
          <p:cNvPr id="56" name="Graphic 55" descr="Arrow Right with solid fill">
            <a:extLst>
              <a:ext uri="{FF2B5EF4-FFF2-40B4-BE49-F238E27FC236}">
                <a16:creationId xmlns:a16="http://schemas.microsoft.com/office/drawing/2014/main" id="{931E1877-C17D-C510-6A08-D77DECC70B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6898" y="3224245"/>
            <a:ext cx="914400" cy="914400"/>
          </a:xfrm>
          <a:prstGeom prst="rect">
            <a:avLst/>
          </a:prstGeom>
        </p:spPr>
      </p:pic>
      <p:pic>
        <p:nvPicPr>
          <p:cNvPr id="57" name="Graphic 56" descr="Arrow Right with solid fill">
            <a:extLst>
              <a:ext uri="{FF2B5EF4-FFF2-40B4-BE49-F238E27FC236}">
                <a16:creationId xmlns:a16="http://schemas.microsoft.com/office/drawing/2014/main" id="{7E3607F0-F5BB-2575-35F5-62BF612E4B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29144" y="6819595"/>
            <a:ext cx="914400" cy="914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p:nvPr/>
        </p:nvSpPr>
        <p:spPr>
          <a:xfrm>
            <a:off x="349693" y="304800"/>
            <a:ext cx="2669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7.</a:t>
            </a:r>
            <a:endParaRPr sz="9000" dirty="0">
              <a:solidFill>
                <a:srgbClr val="6874E8"/>
              </a:solidFill>
              <a:latin typeface="Poppins"/>
              <a:ea typeface="Poppins"/>
              <a:cs typeface="Poppins"/>
              <a:sym typeface="Poppins"/>
            </a:endParaRPr>
          </a:p>
        </p:txBody>
      </p:sp>
      <p:sp>
        <p:nvSpPr>
          <p:cNvPr id="420" name="Google Shape;420;p34"/>
          <p:cNvSpPr txBox="1"/>
          <p:nvPr/>
        </p:nvSpPr>
        <p:spPr>
          <a:xfrm>
            <a:off x="11895775" y="8533525"/>
            <a:ext cx="59286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Budget</a:t>
            </a:r>
            <a:endParaRPr sz="9000">
              <a:solidFill>
                <a:srgbClr val="6874E8"/>
              </a:solidFill>
              <a:latin typeface="Poppins"/>
              <a:ea typeface="Poppins"/>
              <a:cs typeface="Poppins"/>
              <a:sym typeface="Poppins"/>
            </a:endParaRPr>
          </a:p>
        </p:txBody>
      </p:sp>
      <p:sp>
        <p:nvSpPr>
          <p:cNvPr id="4" name="Rectangle 7">
            <a:extLst>
              <a:ext uri="{FF2B5EF4-FFF2-40B4-BE49-F238E27FC236}">
                <a16:creationId xmlns:a16="http://schemas.microsoft.com/office/drawing/2014/main" id="{5486EFBD-A418-1EB8-2942-7C0D1EBF7BE2}"/>
              </a:ext>
            </a:extLst>
          </p:cNvPr>
          <p:cNvSpPr>
            <a:spLocks noChangeArrowheads="1"/>
          </p:cNvSpPr>
          <p:nvPr/>
        </p:nvSpPr>
        <p:spPr bwMode="auto">
          <a:xfrm>
            <a:off x="2689649" y="1100924"/>
            <a:ext cx="14331956" cy="8125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The duration of the project will be 2 months. The flowchart gives a rough estimate of timeline. We will continue to work beyond this projected timeline if required to bring the project to a meaningful conclusion.</a:t>
            </a:r>
            <a:endParaRPr kumimoji="0" lang="en-US" altLang="en-US" sz="2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We will require access to the following resources for the project:</a:t>
            </a:r>
            <a:r>
              <a:rPr kumimoji="0" lang="en-US" altLang="en-US" sz="2900" b="0" i="0" u="none" strike="noStrike" cap="none" normalizeH="0" baseline="0" dirty="0">
                <a:ln>
                  <a:noFill/>
                </a:ln>
                <a:solidFill>
                  <a:schemeClr val="tx1"/>
                </a:solidFill>
                <a:effectLst/>
              </a:rPr>
              <a:t>             </a:t>
            </a:r>
            <a:endParaRPr kumimoji="0" lang="en-US" altLang="en-US" sz="2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1.   Silica Particles of sizes : </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- 100 nm</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- 300 nm</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- 500 nm</a:t>
            </a:r>
            <a:endParaRPr kumimoji="0" lang="en-US" altLang="en-US" sz="2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2. Polyethylene glycol (PEG) of 200 mol. wt.</a:t>
            </a:r>
            <a:endParaRPr kumimoji="0" lang="en-US" altLang="en-US" sz="2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3. Ethanol</a:t>
            </a:r>
            <a:r>
              <a:rPr kumimoji="0" lang="en-US" altLang="en-US" sz="2900" b="0" i="0" u="none" strike="noStrike" cap="none" normalizeH="0" baseline="0" dirty="0">
                <a:ln>
                  <a:noFill/>
                </a:ln>
                <a:solidFill>
                  <a:schemeClr val="tx1"/>
                </a:solidFill>
                <a:effectLst/>
              </a:rPr>
              <a:t>              </a:t>
            </a:r>
            <a:r>
              <a:rPr kumimoji="0" lang="en-US" altLang="en-US" sz="2900" b="0" i="0" u="none" strike="noStrike" cap="none" normalizeH="0" baseline="0" dirty="0">
                <a:ln>
                  <a:noFill/>
                </a:ln>
                <a:solidFill>
                  <a:srgbClr val="000000"/>
                </a:solidFill>
                <a:effectLst/>
                <a:latin typeface="Cambria" panose="02040503050406030204" pitchFamily="18" charset="0"/>
              </a:rPr>
              <a:t>                              </a:t>
            </a:r>
            <a:endParaRPr kumimoji="0" lang="en-US" altLang="en-US" sz="2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4.   </a:t>
            </a:r>
            <a:r>
              <a:rPr kumimoji="0" lang="en-US" altLang="en-US" sz="2900" b="0" i="0" u="none" strike="noStrike" cap="none" normalizeH="0" baseline="0" dirty="0" err="1">
                <a:ln>
                  <a:noFill/>
                </a:ln>
                <a:solidFill>
                  <a:srgbClr val="000000"/>
                </a:solidFill>
                <a:effectLst/>
                <a:latin typeface="Cambria" panose="02040503050406030204" pitchFamily="18" charset="0"/>
              </a:rPr>
              <a:t>Equipments</a:t>
            </a:r>
            <a:r>
              <a:rPr kumimoji="0" lang="en-US" altLang="en-US" sz="2900" b="0" i="0" u="none" strike="noStrike" cap="none" normalizeH="0" baseline="0" dirty="0">
                <a:ln>
                  <a:noFill/>
                </a:ln>
                <a:solidFill>
                  <a:srgbClr val="000000"/>
                </a:solidFill>
                <a:effectLst/>
                <a:latin typeface="Cambria" panose="02040503050406030204" pitchFamily="18" charset="0"/>
              </a:rPr>
              <a:t> : </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Homogenizer</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a:t>
            </a:r>
            <a:r>
              <a:rPr kumimoji="0" lang="en-US" altLang="en-US" sz="2900" b="0" i="0" u="none" strike="noStrike" cap="none" normalizeH="0" baseline="0" dirty="0" err="1">
                <a:ln>
                  <a:noFill/>
                </a:ln>
                <a:solidFill>
                  <a:srgbClr val="000000"/>
                </a:solidFill>
                <a:effectLst/>
                <a:latin typeface="Cambria" panose="02040503050406030204" pitchFamily="18" charset="0"/>
              </a:rPr>
              <a:t>Ultrasonicator</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Rheometer</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Oven</a:t>
            </a:r>
            <a:br>
              <a:rPr kumimoji="0" lang="en-US" altLang="en-US" sz="2900" b="0" i="0" u="none" strike="noStrike" cap="none" normalizeH="0" baseline="0" dirty="0">
                <a:ln>
                  <a:noFill/>
                </a:ln>
                <a:solidFill>
                  <a:srgbClr val="000000"/>
                </a:solidFill>
                <a:effectLst/>
                <a:latin typeface="Cambria" panose="02040503050406030204" pitchFamily="18" charset="0"/>
              </a:rPr>
            </a:br>
            <a:r>
              <a:rPr kumimoji="0" lang="en-US" altLang="en-US" sz="2900" b="0" i="0" u="none" strike="noStrike" cap="none" normalizeH="0" baseline="0" dirty="0">
                <a:ln>
                  <a:noFill/>
                </a:ln>
                <a:solidFill>
                  <a:srgbClr val="000000"/>
                </a:solidFill>
                <a:effectLst/>
                <a:latin typeface="Cambria" panose="02040503050406030204" pitchFamily="18" charset="0"/>
              </a:rPr>
              <a:t>- General lab </a:t>
            </a:r>
            <a:r>
              <a:rPr kumimoji="0" lang="en-US" altLang="en-US" sz="2900" b="0" i="0" u="none" strike="noStrike" cap="none" normalizeH="0" baseline="0" dirty="0" err="1">
                <a:ln>
                  <a:noFill/>
                </a:ln>
                <a:solidFill>
                  <a:srgbClr val="000000"/>
                </a:solidFill>
                <a:effectLst/>
                <a:latin typeface="Cambria" panose="02040503050406030204" pitchFamily="18" charset="0"/>
              </a:rPr>
              <a:t>equipments</a:t>
            </a:r>
            <a:r>
              <a:rPr kumimoji="0" lang="en-US" altLang="en-US" sz="2900" b="0" i="0" u="none" strike="noStrike" cap="none" normalizeH="0" baseline="0" dirty="0">
                <a:ln>
                  <a:noFill/>
                </a:ln>
                <a:solidFill>
                  <a:srgbClr val="000000"/>
                </a:solidFill>
                <a:effectLst/>
                <a:latin typeface="Cambria" panose="02040503050406030204" pitchFamily="18" charset="0"/>
              </a:rPr>
              <a:t> like gloves, beakers, stirrers </a:t>
            </a:r>
            <a:r>
              <a:rPr kumimoji="0" lang="en-US" altLang="en-US" sz="2900" b="0" i="0" u="none" strike="noStrike" cap="none" normalizeH="0" baseline="0" dirty="0" err="1">
                <a:ln>
                  <a:noFill/>
                </a:ln>
                <a:solidFill>
                  <a:srgbClr val="000000"/>
                </a:solidFill>
                <a:effectLst/>
                <a:latin typeface="Cambria" panose="02040503050406030204" pitchFamily="18" charset="0"/>
              </a:rPr>
              <a:t>etc</a:t>
            </a:r>
            <a:endParaRPr kumimoji="0" lang="en-US" altLang="en-US" sz="2900" b="0" i="0" u="none" strike="noStrike" cap="none" normalizeH="0" baseline="0" dirty="0">
              <a:ln>
                <a:noFill/>
              </a:ln>
              <a:solidFill>
                <a:srgbClr val="000000"/>
              </a:solidFill>
              <a:effectLst/>
              <a:latin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Cambria" panose="02040503050406030204" pitchFamily="18" charset="0"/>
              </a:rPr>
              <a:t>We will need approximately Rs. 25,000 and high priority access to above mentioned resources present in the laboratories.</a:t>
            </a:r>
            <a:r>
              <a:rPr kumimoji="0" lang="en-US" altLang="en-US" sz="2900" b="0" i="0" u="none" strike="noStrike" cap="none" normalizeH="0" baseline="0" dirty="0">
                <a:ln>
                  <a:noFill/>
                </a:ln>
                <a:solidFill>
                  <a:schemeClr val="tx1"/>
                </a:solidFill>
                <a:effectLst/>
              </a:rPr>
              <a:t> </a:t>
            </a:r>
            <a:endParaRPr kumimoji="0" lang="en-US" altLang="en-US" sz="2900" b="0" i="0" u="none" strike="noStrike" cap="none" normalizeH="0" baseline="0" dirty="0">
              <a:ln>
                <a:noFill/>
              </a:ln>
              <a:solidFill>
                <a:schemeClr val="tx1"/>
              </a:solidFill>
              <a:effectLst/>
              <a:latin typeface="Arial" panose="020B0604020202020204" pitchFamily="34" charset="0"/>
            </a:endParaRPr>
          </a:p>
        </p:txBody>
      </p:sp>
      <p:pic>
        <p:nvPicPr>
          <p:cNvPr id="1032" name="Picture 8">
            <a:extLst>
              <a:ext uri="{FF2B5EF4-FFF2-40B4-BE49-F238E27FC236}">
                <a16:creationId xmlns:a16="http://schemas.microsoft.com/office/drawing/2014/main" id="{ED130798-2BD2-A826-C058-6DDA3B637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4690" y="4738170"/>
            <a:ext cx="13239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1EBB8510-8CBF-F217-1F85-C82CC63012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2608" y="5309670"/>
            <a:ext cx="752475" cy="285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1"/>
          <p:cNvSpPr txBox="1"/>
          <p:nvPr/>
        </p:nvSpPr>
        <p:spPr>
          <a:xfrm>
            <a:off x="578293" y="457200"/>
            <a:ext cx="2669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05.</a:t>
            </a:r>
            <a:endParaRPr sz="9000" dirty="0">
              <a:solidFill>
                <a:srgbClr val="6874E8"/>
              </a:solidFill>
              <a:latin typeface="Poppins"/>
              <a:ea typeface="Poppins"/>
              <a:cs typeface="Poppins"/>
              <a:sym typeface="Poppins"/>
            </a:endParaRPr>
          </a:p>
        </p:txBody>
      </p:sp>
      <p:sp>
        <p:nvSpPr>
          <p:cNvPr id="351" name="Google Shape;351;p31"/>
          <p:cNvSpPr txBox="1"/>
          <p:nvPr/>
        </p:nvSpPr>
        <p:spPr>
          <a:xfrm>
            <a:off x="10257075" y="8533525"/>
            <a:ext cx="76434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Conclusion</a:t>
            </a:r>
            <a:endParaRPr sz="9000">
              <a:solidFill>
                <a:srgbClr val="6874E8"/>
              </a:solidFill>
              <a:latin typeface="Poppins"/>
              <a:ea typeface="Poppins"/>
              <a:cs typeface="Poppins"/>
              <a:sym typeface="Poppins"/>
            </a:endParaRPr>
          </a:p>
        </p:txBody>
      </p:sp>
      <p:sp>
        <p:nvSpPr>
          <p:cNvPr id="352" name="Google Shape;352;p31"/>
          <p:cNvSpPr txBox="1"/>
          <p:nvPr/>
        </p:nvSpPr>
        <p:spPr>
          <a:xfrm>
            <a:off x="1510625" y="2281193"/>
            <a:ext cx="15902700" cy="572461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solidFill>
                  <a:schemeClr val="dk1"/>
                </a:solidFill>
                <a:latin typeface="Palatino Linotype" panose="02040502050505030304" pitchFamily="18" charset="0"/>
                <a:ea typeface="Poppins"/>
                <a:cs typeface="Poppins"/>
                <a:sym typeface="Poppins"/>
              </a:rPr>
              <a:t>In conclusion, in my project on </a:t>
            </a:r>
            <a:r>
              <a:rPr lang="en-US" sz="3000" b="1" dirty="0">
                <a:solidFill>
                  <a:schemeClr val="dk1"/>
                </a:solidFill>
                <a:latin typeface="Palatino Linotype" panose="02040502050505030304" pitchFamily="18" charset="0"/>
                <a:ea typeface="Poppins"/>
                <a:cs typeface="Poppins"/>
                <a:sym typeface="Poppins"/>
              </a:rPr>
              <a:t>shear thickening fluids (STFs)</a:t>
            </a:r>
            <a:r>
              <a:rPr lang="en-US" sz="3000" dirty="0">
                <a:solidFill>
                  <a:schemeClr val="dk1"/>
                </a:solidFill>
                <a:latin typeface="Palatino Linotype" panose="02040502050505030304" pitchFamily="18" charset="0"/>
                <a:ea typeface="Poppins"/>
                <a:cs typeface="Poppins"/>
                <a:sym typeface="Poppins"/>
              </a:rPr>
              <a:t>, I shall investigate the role of particle size and temperature on the viscosity behavior of these non-Newtonian fluids. I will synthesize STF samples using silica nanoparticles of different sizes (100 nm, 300 nm, and 500 nm) and conduct rheological studies to measure the viscosity changes under varying shear rates and temperatures (10°C, 20°C, and 30°C). Using the experimental data, I will develop an artificial neural network (ANN) model to predict the viscosity of STFs based on input parameters such as shear rate, temperature, and particle size. Through this computational (ANN) and experimental (rheology) approach, I aim to gain insights into the complex viscosity behavior of STFs and understand the impact of particle size and temperature on their shear thickening phenomenon. This understanding will facilitate the effective utilization of STFs in various applications, including impact-resistant materials, protective gear, energy dissipation systems, and motion sensors.</a:t>
            </a:r>
            <a:endParaRPr sz="3000" dirty="0">
              <a:solidFill>
                <a:schemeClr val="dk1"/>
              </a:solidFill>
              <a:latin typeface="Palatino Linotype" panose="02040502050505030304" pitchFamily="18" charset="0"/>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p:nvPr/>
        </p:nvSpPr>
        <p:spPr>
          <a:xfrm>
            <a:off x="457200" y="1905000"/>
            <a:ext cx="17394900" cy="7725161"/>
          </a:xfrm>
          <a:prstGeom prst="rect">
            <a:avLst/>
          </a:prstGeom>
          <a:noFill/>
          <a:ln>
            <a:noFill/>
          </a:ln>
        </p:spPr>
        <p:txBody>
          <a:bodyPr spcFirstLastPara="1" wrap="square" lIns="91425" tIns="91425" rIns="91425" bIns="91425" anchor="t" anchorCtr="0">
            <a:spAutoFit/>
          </a:bodyPr>
          <a:lstStyle/>
          <a:p>
            <a:pPr marL="457200" algn="just" rtl="0" fontAlgn="base">
              <a:spcBef>
                <a:spcPts val="1200"/>
              </a:spcBef>
              <a:spcAft>
                <a:spcPts val="0"/>
              </a:spcAft>
              <a:buFont typeface="Arial" panose="020B0604020202020204" pitchFamily="34" charset="0"/>
              <a:buChar char="•"/>
            </a:pPr>
            <a:r>
              <a:rPr lang="en-IN" sz="3000" b="0" i="0" u="none" strike="noStrike" dirty="0">
                <a:solidFill>
                  <a:srgbClr val="000000"/>
                </a:solidFill>
                <a:effectLst/>
                <a:latin typeface="Cambria" panose="02040503050406030204" pitchFamily="18" charset="0"/>
              </a:rPr>
              <a:t>F.J. Galindo-</a:t>
            </a:r>
            <a:r>
              <a:rPr lang="en-IN" sz="3000" b="0" i="0" u="none" strike="noStrike" dirty="0" err="1">
                <a:solidFill>
                  <a:srgbClr val="000000"/>
                </a:solidFill>
                <a:effectLst/>
                <a:latin typeface="Cambria" panose="02040503050406030204" pitchFamily="18" charset="0"/>
              </a:rPr>
              <a:t>Rosales,F.J</a:t>
            </a:r>
            <a:r>
              <a:rPr lang="en-IN" sz="3000" b="0" i="0" u="none" strike="noStrike" dirty="0">
                <a:solidFill>
                  <a:srgbClr val="000000"/>
                </a:solidFill>
                <a:effectLst/>
                <a:latin typeface="Cambria" panose="02040503050406030204" pitchFamily="18" charset="0"/>
              </a:rPr>
              <a:t>. Rubio-Hernández, and A. Sevilla, (2011) ‘An apparent viscosity function for shear thickening fluids’, </a:t>
            </a:r>
            <a:r>
              <a:rPr lang="en-IN" sz="3000" b="0" i="1" u="none" strike="noStrike" dirty="0">
                <a:solidFill>
                  <a:srgbClr val="000000"/>
                </a:solidFill>
                <a:effectLst/>
                <a:latin typeface="Cambria" panose="02040503050406030204" pitchFamily="18" charset="0"/>
              </a:rPr>
              <a:t>Journal of Non-Newtonian Fluid Mechanics</a:t>
            </a:r>
            <a:r>
              <a:rPr lang="en-IN" sz="3000" b="0" i="0" u="none" strike="noStrike" dirty="0">
                <a:solidFill>
                  <a:srgbClr val="000000"/>
                </a:solidFill>
                <a:effectLst/>
                <a:latin typeface="Cambria" panose="02040503050406030204" pitchFamily="18" charset="0"/>
              </a:rPr>
              <a:t>, 166(5–6), pp. 321–325. doi:10.1016/j.jnnfm.2011.01.001. </a:t>
            </a:r>
          </a:p>
          <a:p>
            <a:pPr marL="457200" algn="just" rtl="0" fontAlgn="base">
              <a:spcBef>
                <a:spcPts val="0"/>
              </a:spcBef>
              <a:spcAft>
                <a:spcPts val="0"/>
              </a:spcAft>
              <a:buFont typeface="Arial" panose="020B0604020202020204" pitchFamily="34" charset="0"/>
              <a:buChar char="•"/>
            </a:pPr>
            <a:r>
              <a:rPr lang="en-IN" sz="3000" b="0" i="0" u="none" strike="noStrike" dirty="0">
                <a:solidFill>
                  <a:srgbClr val="000000"/>
                </a:solidFill>
                <a:effectLst/>
                <a:latin typeface="Cambria" panose="02040503050406030204" pitchFamily="18" charset="0"/>
              </a:rPr>
              <a:t>Mohammad </a:t>
            </a:r>
            <a:r>
              <a:rPr lang="en-IN" sz="3000" b="0" i="0" u="none" strike="noStrike" dirty="0" err="1">
                <a:solidFill>
                  <a:srgbClr val="000000"/>
                </a:solidFill>
                <a:effectLst/>
                <a:latin typeface="Cambria" panose="02040503050406030204" pitchFamily="18" charset="0"/>
              </a:rPr>
              <a:t>Hemmat</a:t>
            </a:r>
            <a:r>
              <a:rPr lang="en-IN" sz="3000" b="0" i="0" u="none" strike="noStrike" dirty="0">
                <a:solidFill>
                  <a:srgbClr val="000000"/>
                </a:solidFill>
                <a:effectLst/>
                <a:latin typeface="Cambria" panose="02040503050406030204" pitchFamily="18" charset="0"/>
              </a:rPr>
              <a:t> </a:t>
            </a:r>
            <a:r>
              <a:rPr lang="en-IN" sz="3000" b="0" i="0" u="none" strike="noStrike" dirty="0" err="1">
                <a:solidFill>
                  <a:srgbClr val="000000"/>
                </a:solidFill>
                <a:effectLst/>
                <a:latin typeface="Cambria" panose="02040503050406030204" pitchFamily="18" charset="0"/>
              </a:rPr>
              <a:t>Esfe,Seyfolah</a:t>
            </a:r>
            <a:r>
              <a:rPr lang="en-IN" sz="3000" b="0" i="0" u="none" strike="noStrike" dirty="0">
                <a:solidFill>
                  <a:srgbClr val="000000"/>
                </a:solidFill>
                <a:effectLst/>
                <a:latin typeface="Cambria" panose="02040503050406030204" pitchFamily="18" charset="0"/>
              </a:rPr>
              <a:t> </a:t>
            </a:r>
            <a:r>
              <a:rPr lang="en-IN" sz="3000" b="0" i="0" u="none" strike="noStrike" dirty="0" err="1">
                <a:solidFill>
                  <a:srgbClr val="000000"/>
                </a:solidFill>
                <a:effectLst/>
                <a:latin typeface="Cambria" panose="02040503050406030204" pitchFamily="18" charset="0"/>
              </a:rPr>
              <a:t>Saedodin,Nima</a:t>
            </a:r>
            <a:r>
              <a:rPr lang="en-IN" sz="3000" b="0" i="0" u="none" strike="noStrike" dirty="0">
                <a:solidFill>
                  <a:srgbClr val="000000"/>
                </a:solidFill>
                <a:effectLst/>
                <a:latin typeface="Cambria" panose="02040503050406030204" pitchFamily="18" charset="0"/>
              </a:rPr>
              <a:t> </a:t>
            </a:r>
            <a:r>
              <a:rPr lang="en-IN" sz="3000" b="0" i="0" u="none" strike="noStrike" dirty="0" err="1">
                <a:solidFill>
                  <a:srgbClr val="000000"/>
                </a:solidFill>
                <a:effectLst/>
                <a:latin typeface="Cambria" panose="02040503050406030204" pitchFamily="18" charset="0"/>
              </a:rPr>
              <a:t>Sina,Masoud</a:t>
            </a:r>
            <a:r>
              <a:rPr lang="en-IN" sz="3000" b="0" i="0" u="none" strike="noStrike" dirty="0">
                <a:solidFill>
                  <a:srgbClr val="000000"/>
                </a:solidFill>
                <a:effectLst/>
                <a:latin typeface="Cambria" panose="02040503050406030204" pitchFamily="18" charset="0"/>
              </a:rPr>
              <a:t> </a:t>
            </a:r>
            <a:r>
              <a:rPr lang="en-IN" sz="3000" b="0" i="0" u="none" strike="noStrike" dirty="0" err="1">
                <a:solidFill>
                  <a:srgbClr val="000000"/>
                </a:solidFill>
                <a:effectLst/>
                <a:latin typeface="Cambria" panose="02040503050406030204" pitchFamily="18" charset="0"/>
              </a:rPr>
              <a:t>Afrand,Sara</a:t>
            </a:r>
            <a:r>
              <a:rPr lang="en-IN" sz="3000" b="0" i="0" u="none" strike="noStrike" dirty="0">
                <a:solidFill>
                  <a:srgbClr val="000000"/>
                </a:solidFill>
                <a:effectLst/>
                <a:latin typeface="Cambria" panose="02040503050406030204" pitchFamily="18" charset="0"/>
              </a:rPr>
              <a:t> Rostami, (2015) ‘Designing an artificial neural network to predict thermal conductivity and dynamic viscosity of ferromagnetic nanofluid’, </a:t>
            </a:r>
            <a:r>
              <a:rPr lang="en-IN" sz="3000" b="0" i="1" u="none" strike="noStrike" dirty="0">
                <a:solidFill>
                  <a:srgbClr val="000000"/>
                </a:solidFill>
                <a:effectLst/>
                <a:latin typeface="Cambria" panose="02040503050406030204" pitchFamily="18" charset="0"/>
              </a:rPr>
              <a:t>International Communications in Heat and Mass Transfer</a:t>
            </a:r>
            <a:r>
              <a:rPr lang="en-IN" sz="3000" b="0" i="0" u="none" strike="noStrike" dirty="0">
                <a:solidFill>
                  <a:srgbClr val="000000"/>
                </a:solidFill>
                <a:effectLst/>
                <a:latin typeface="Cambria" panose="02040503050406030204" pitchFamily="18" charset="0"/>
              </a:rPr>
              <a:t>, 68, pp. 50–57. doi:10.1016/j.icheatmasstransfer.2015.06.013. </a:t>
            </a:r>
          </a:p>
          <a:p>
            <a:pPr marL="457200" algn="just" rtl="0" fontAlgn="base">
              <a:spcBef>
                <a:spcPts val="0"/>
              </a:spcBef>
              <a:spcAft>
                <a:spcPts val="0"/>
              </a:spcAft>
              <a:buFont typeface="Arial" panose="020B0604020202020204" pitchFamily="34" charset="0"/>
              <a:buChar char="•"/>
            </a:pPr>
            <a:r>
              <a:rPr lang="en-IN" sz="3000" b="0" i="0" u="none" strike="noStrike" dirty="0" err="1">
                <a:solidFill>
                  <a:srgbClr val="000000"/>
                </a:solidFill>
                <a:effectLst/>
                <a:latin typeface="Cambria" panose="02040503050406030204" pitchFamily="18" charset="0"/>
              </a:rPr>
              <a:t>Marziyeh</a:t>
            </a:r>
            <a:r>
              <a:rPr lang="en-IN" sz="3000" b="0" i="0" u="none" strike="noStrike" dirty="0">
                <a:solidFill>
                  <a:srgbClr val="000000"/>
                </a:solidFill>
                <a:effectLst/>
                <a:latin typeface="Cambria" panose="02040503050406030204" pitchFamily="18" charset="0"/>
              </a:rPr>
              <a:t> Ramzi , Mahdi </a:t>
            </a:r>
            <a:r>
              <a:rPr lang="en-IN" sz="3000" b="0" i="0" u="none" strike="noStrike" dirty="0" err="1">
                <a:solidFill>
                  <a:srgbClr val="000000"/>
                </a:solidFill>
                <a:effectLst/>
                <a:latin typeface="Cambria" panose="02040503050406030204" pitchFamily="18" charset="0"/>
              </a:rPr>
              <a:t>Kashaninejad</a:t>
            </a:r>
            <a:r>
              <a:rPr lang="en-IN" sz="3000" b="0" i="0" u="none" strike="noStrike" dirty="0">
                <a:solidFill>
                  <a:srgbClr val="000000"/>
                </a:solidFill>
                <a:effectLst/>
                <a:latin typeface="Cambria" panose="02040503050406030204" pitchFamily="18" charset="0"/>
              </a:rPr>
              <a:t> , Fakhreddin Salehi , Ali Reza Sadeghi </a:t>
            </a:r>
            <a:r>
              <a:rPr lang="en-IN" sz="3000" b="0" i="0" u="none" strike="noStrike" dirty="0" err="1">
                <a:solidFill>
                  <a:srgbClr val="000000"/>
                </a:solidFill>
                <a:effectLst/>
                <a:latin typeface="Cambria" panose="02040503050406030204" pitchFamily="18" charset="0"/>
              </a:rPr>
              <a:t>Mahoonak</a:t>
            </a:r>
            <a:r>
              <a:rPr lang="en-IN" sz="3000" b="0" i="0" u="none" strike="noStrike" dirty="0">
                <a:solidFill>
                  <a:srgbClr val="000000"/>
                </a:solidFill>
                <a:effectLst/>
                <a:latin typeface="Cambria" panose="02040503050406030204" pitchFamily="18" charset="0"/>
              </a:rPr>
              <a:t>, </a:t>
            </a:r>
            <a:r>
              <a:rPr lang="en-IN" sz="3000" b="0" i="0" u="none" strike="noStrike" dirty="0" err="1">
                <a:solidFill>
                  <a:srgbClr val="000000"/>
                </a:solidFill>
                <a:effectLst/>
                <a:latin typeface="Cambria" panose="02040503050406030204" pitchFamily="18" charset="0"/>
              </a:rPr>
              <a:t>Seyed</a:t>
            </a:r>
            <a:r>
              <a:rPr lang="en-IN" sz="3000" b="0" i="0" u="none" strike="noStrike" dirty="0">
                <a:solidFill>
                  <a:srgbClr val="000000"/>
                </a:solidFill>
                <a:effectLst/>
                <a:latin typeface="Cambria" panose="02040503050406030204" pitchFamily="18" charset="0"/>
              </a:rPr>
              <a:t> Mohammad Ali </a:t>
            </a:r>
            <a:r>
              <a:rPr lang="en-IN" sz="3000" b="0" i="0" u="none" strike="noStrike" dirty="0" err="1">
                <a:solidFill>
                  <a:srgbClr val="000000"/>
                </a:solidFill>
                <a:effectLst/>
                <a:latin typeface="Cambria" panose="02040503050406030204" pitchFamily="18" charset="0"/>
              </a:rPr>
              <a:t>Razavi</a:t>
            </a:r>
            <a:r>
              <a:rPr lang="en-IN" sz="3000" b="0" i="0" u="none" strike="noStrike" dirty="0">
                <a:solidFill>
                  <a:srgbClr val="000000"/>
                </a:solidFill>
                <a:effectLst/>
                <a:latin typeface="Cambria" panose="02040503050406030204" pitchFamily="18" charset="0"/>
              </a:rPr>
              <a:t> (2015) ‘</a:t>
            </a:r>
            <a:r>
              <a:rPr lang="en-IN" sz="3000" b="0" i="0" u="none" strike="noStrike" dirty="0" err="1">
                <a:solidFill>
                  <a:srgbClr val="000000"/>
                </a:solidFill>
                <a:effectLst/>
                <a:latin typeface="Cambria" panose="02040503050406030204" pitchFamily="18" charset="0"/>
              </a:rPr>
              <a:t>Modeling</a:t>
            </a:r>
            <a:r>
              <a:rPr lang="en-IN" sz="3000" b="0" i="0" u="none" strike="noStrike" dirty="0">
                <a:solidFill>
                  <a:srgbClr val="000000"/>
                </a:solidFill>
                <a:effectLst/>
                <a:latin typeface="Cambria" panose="02040503050406030204" pitchFamily="18" charset="0"/>
              </a:rPr>
              <a:t> of rheological </a:t>
            </a:r>
            <a:r>
              <a:rPr lang="en-IN" sz="3000" b="0" i="0" u="none" strike="noStrike" dirty="0" err="1">
                <a:solidFill>
                  <a:srgbClr val="000000"/>
                </a:solidFill>
                <a:effectLst/>
                <a:latin typeface="Cambria" panose="02040503050406030204" pitchFamily="18" charset="0"/>
              </a:rPr>
              <a:t>behavior</a:t>
            </a:r>
            <a:r>
              <a:rPr lang="en-IN" sz="3000" b="0" i="0" u="none" strike="noStrike" dirty="0">
                <a:solidFill>
                  <a:srgbClr val="000000"/>
                </a:solidFill>
                <a:effectLst/>
                <a:latin typeface="Cambria" panose="02040503050406030204" pitchFamily="18" charset="0"/>
              </a:rPr>
              <a:t> of honey using genetic algorithm–artificial neural network and adaptive neuro-fuzzy inference system’, </a:t>
            </a:r>
            <a:r>
              <a:rPr lang="en-IN" sz="3000" b="0" i="1" u="none" strike="noStrike" dirty="0">
                <a:solidFill>
                  <a:srgbClr val="000000"/>
                </a:solidFill>
                <a:effectLst/>
                <a:latin typeface="Cambria" panose="02040503050406030204" pitchFamily="18" charset="0"/>
              </a:rPr>
              <a:t>Food Bioscience</a:t>
            </a:r>
            <a:r>
              <a:rPr lang="en-IN" sz="3000" b="0" i="0" u="none" strike="noStrike" dirty="0">
                <a:solidFill>
                  <a:srgbClr val="000000"/>
                </a:solidFill>
                <a:effectLst/>
                <a:latin typeface="Cambria" panose="02040503050406030204" pitchFamily="18" charset="0"/>
              </a:rPr>
              <a:t>, 9, pp. 60–67. doi:10.1016/j.fbio.2014.12.001. </a:t>
            </a:r>
          </a:p>
          <a:p>
            <a:pPr marL="457200" algn="just" rtl="0" fontAlgn="base">
              <a:spcBef>
                <a:spcPts val="0"/>
              </a:spcBef>
              <a:spcAft>
                <a:spcPts val="0"/>
              </a:spcAft>
              <a:buFont typeface="Arial" panose="020B0604020202020204" pitchFamily="34" charset="0"/>
              <a:buChar char="•"/>
            </a:pPr>
            <a:r>
              <a:rPr lang="en-IN" sz="3000" b="0" i="0" u="none" strike="noStrike" dirty="0" err="1">
                <a:solidFill>
                  <a:srgbClr val="000000"/>
                </a:solidFill>
                <a:effectLst/>
                <a:latin typeface="Cambria" panose="02040503050406030204" pitchFamily="18" charset="0"/>
              </a:rPr>
              <a:t>Zarei</a:t>
            </a:r>
            <a:r>
              <a:rPr lang="en-IN" sz="3000" b="0" i="0" u="none" strike="noStrike" dirty="0">
                <a:solidFill>
                  <a:srgbClr val="000000"/>
                </a:solidFill>
                <a:effectLst/>
                <a:latin typeface="Cambria" panose="02040503050406030204" pitchFamily="18" charset="0"/>
              </a:rPr>
              <a:t>, M. and </a:t>
            </a:r>
            <a:r>
              <a:rPr lang="en-IN" sz="3000" b="0" i="0" u="none" strike="noStrike" dirty="0" err="1">
                <a:solidFill>
                  <a:srgbClr val="000000"/>
                </a:solidFill>
                <a:effectLst/>
                <a:latin typeface="Cambria" panose="02040503050406030204" pitchFamily="18" charset="0"/>
              </a:rPr>
              <a:t>Aalaie</a:t>
            </a:r>
            <a:r>
              <a:rPr lang="en-IN" sz="3000" b="0" i="0" u="none" strike="noStrike" dirty="0">
                <a:solidFill>
                  <a:srgbClr val="000000"/>
                </a:solidFill>
                <a:effectLst/>
                <a:latin typeface="Cambria" panose="02040503050406030204" pitchFamily="18" charset="0"/>
              </a:rPr>
              <a:t>, J. (2020) ‘Application of shear thickening fluids in material development’, </a:t>
            </a:r>
            <a:r>
              <a:rPr lang="en-IN" sz="3000" b="0" i="1" u="none" strike="noStrike" dirty="0">
                <a:solidFill>
                  <a:srgbClr val="000000"/>
                </a:solidFill>
                <a:effectLst/>
                <a:latin typeface="Cambria" panose="02040503050406030204" pitchFamily="18" charset="0"/>
              </a:rPr>
              <a:t>Journal of Materials Research and Technology</a:t>
            </a:r>
            <a:r>
              <a:rPr lang="en-IN" sz="3000" b="0" i="0" u="none" strike="noStrike" dirty="0">
                <a:solidFill>
                  <a:srgbClr val="000000"/>
                </a:solidFill>
                <a:effectLst/>
                <a:latin typeface="Cambria" panose="02040503050406030204" pitchFamily="18" charset="0"/>
              </a:rPr>
              <a:t>, 9(5), pp. 10411–10433. doi:10.1016/j.jmrt.2020.07.049. </a:t>
            </a:r>
          </a:p>
          <a:p>
            <a:pPr marL="457200" algn="just" rtl="0" fontAlgn="base">
              <a:spcBef>
                <a:spcPts val="0"/>
              </a:spcBef>
              <a:spcAft>
                <a:spcPts val="0"/>
              </a:spcAft>
              <a:buFont typeface="Arial" panose="020B0604020202020204" pitchFamily="34" charset="0"/>
              <a:buChar char="•"/>
            </a:pPr>
            <a:r>
              <a:rPr lang="en-IN" sz="3000" b="0" i="0" u="none" strike="noStrike" dirty="0">
                <a:solidFill>
                  <a:srgbClr val="000000"/>
                </a:solidFill>
                <a:effectLst/>
                <a:latin typeface="Cambria" panose="02040503050406030204" pitchFamily="18" charset="0"/>
              </a:rPr>
              <a:t>Sanchi Arora, </a:t>
            </a:r>
            <a:r>
              <a:rPr lang="en-IN" sz="3000" b="0" i="0" u="none" strike="noStrike" dirty="0" err="1">
                <a:solidFill>
                  <a:srgbClr val="000000"/>
                </a:solidFill>
                <a:effectLst/>
                <a:latin typeface="Cambria" panose="02040503050406030204" pitchFamily="18" charset="0"/>
              </a:rPr>
              <a:t>Animesh</a:t>
            </a:r>
            <a:r>
              <a:rPr lang="en-IN" sz="3000" b="0" i="0" u="none" strike="noStrike" dirty="0">
                <a:solidFill>
                  <a:srgbClr val="000000"/>
                </a:solidFill>
                <a:effectLst/>
                <a:latin typeface="Cambria" panose="02040503050406030204" pitchFamily="18" charset="0"/>
              </a:rPr>
              <a:t> </a:t>
            </a:r>
            <a:r>
              <a:rPr lang="en-IN" sz="3000" b="0" i="0" u="none" strike="noStrike" dirty="0" err="1">
                <a:solidFill>
                  <a:srgbClr val="000000"/>
                </a:solidFill>
                <a:effectLst/>
                <a:latin typeface="Cambria" panose="02040503050406030204" pitchFamily="18" charset="0"/>
              </a:rPr>
              <a:t>Laha</a:t>
            </a:r>
            <a:r>
              <a:rPr lang="en-IN" sz="3000" b="0" i="0" u="none" strike="noStrike" dirty="0">
                <a:solidFill>
                  <a:srgbClr val="000000"/>
                </a:solidFill>
                <a:effectLst/>
                <a:latin typeface="Cambria" panose="02040503050406030204" pitchFamily="18" charset="0"/>
              </a:rPr>
              <a:t>, Abhijit Majumdar and Bhupendra Singh </a:t>
            </a:r>
            <a:r>
              <a:rPr lang="en-IN" sz="3000" b="0" i="0" u="none" strike="noStrike" dirty="0" err="1">
                <a:solidFill>
                  <a:srgbClr val="000000"/>
                </a:solidFill>
                <a:effectLst/>
                <a:latin typeface="Cambria" panose="02040503050406030204" pitchFamily="18" charset="0"/>
              </a:rPr>
              <a:t>Butola</a:t>
            </a:r>
            <a:r>
              <a:rPr lang="en-IN" sz="3000" b="0" i="0" u="none" strike="noStrike" dirty="0">
                <a:solidFill>
                  <a:srgbClr val="000000"/>
                </a:solidFill>
                <a:effectLst/>
                <a:latin typeface="Cambria" panose="02040503050406030204" pitchFamily="18" charset="0"/>
              </a:rPr>
              <a:t> (2017) ‘Prediction of rheology of shear thickening fluids using phenomenological and artificial neural network models’, </a:t>
            </a:r>
            <a:r>
              <a:rPr lang="en-IN" sz="3000" b="0" i="1" u="none" strike="noStrike" dirty="0">
                <a:solidFill>
                  <a:srgbClr val="000000"/>
                </a:solidFill>
                <a:effectLst/>
                <a:latin typeface="Cambria" panose="02040503050406030204" pitchFamily="18" charset="0"/>
              </a:rPr>
              <a:t>Korea-Australia Rheology Journal</a:t>
            </a:r>
            <a:r>
              <a:rPr lang="en-IN" sz="3000" b="0" i="0" u="none" strike="noStrike" dirty="0">
                <a:solidFill>
                  <a:srgbClr val="000000"/>
                </a:solidFill>
                <a:effectLst/>
                <a:latin typeface="Cambria" panose="02040503050406030204" pitchFamily="18" charset="0"/>
              </a:rPr>
              <a:t>, 29(3), pp. 185–193. doi:10.1007/s13367-017-0019-x.</a:t>
            </a:r>
            <a:endParaRPr sz="3000" dirty="0"/>
          </a:p>
        </p:txBody>
      </p:sp>
      <p:sp>
        <p:nvSpPr>
          <p:cNvPr id="427" name="Google Shape;427;p35"/>
          <p:cNvSpPr txBox="1"/>
          <p:nvPr/>
        </p:nvSpPr>
        <p:spPr>
          <a:xfrm>
            <a:off x="-125" y="303925"/>
            <a:ext cx="18288000" cy="138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References</a:t>
            </a:r>
            <a:endParaRPr sz="9000">
              <a:solidFill>
                <a:srgbClr val="6874E8"/>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p:nvPr/>
        </p:nvSpPr>
        <p:spPr>
          <a:xfrm>
            <a:off x="4471925" y="3291000"/>
            <a:ext cx="9755400" cy="387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0">
                <a:solidFill>
                  <a:srgbClr val="6874E8"/>
                </a:solidFill>
                <a:latin typeface="Poppins Black"/>
                <a:ea typeface="Poppins Black"/>
                <a:cs typeface="Poppins Black"/>
                <a:sym typeface="Poppins Black"/>
              </a:rPr>
              <a:t>THANK </a:t>
            </a:r>
            <a:endParaRPr sz="12000">
              <a:solidFill>
                <a:srgbClr val="6874E8"/>
              </a:solidFill>
              <a:latin typeface="Poppins Black"/>
              <a:ea typeface="Poppins Black"/>
              <a:cs typeface="Poppins Black"/>
              <a:sym typeface="Poppins Black"/>
            </a:endParaRPr>
          </a:p>
          <a:p>
            <a:pPr marL="0" lvl="0" indent="0" algn="ctr" rtl="0">
              <a:spcBef>
                <a:spcPts val="0"/>
              </a:spcBef>
              <a:spcAft>
                <a:spcPts val="0"/>
              </a:spcAft>
              <a:buNone/>
            </a:pPr>
            <a:r>
              <a:rPr lang="en-US" sz="12000">
                <a:solidFill>
                  <a:srgbClr val="6874E8"/>
                </a:solidFill>
                <a:latin typeface="Poppins Black"/>
                <a:ea typeface="Poppins Black"/>
                <a:cs typeface="Poppins Black"/>
                <a:sym typeface="Poppins Black"/>
              </a:rPr>
              <a:t>YOU!</a:t>
            </a:r>
            <a:endParaRPr sz="12000">
              <a:solidFill>
                <a:srgbClr val="6874E8"/>
              </a:solidFill>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5" name="Shape 0">
            <a:extLst>
              <a:ext uri="{FF2B5EF4-FFF2-40B4-BE49-F238E27FC236}">
                <a16:creationId xmlns:a16="http://schemas.microsoft.com/office/drawing/2014/main" id="{ECF9E4FA-2EE8-8001-DFCB-F17BCA34DF9F}"/>
              </a:ext>
            </a:extLst>
          </p:cNvPr>
          <p:cNvSpPr/>
          <p:nvPr/>
        </p:nvSpPr>
        <p:spPr>
          <a:xfrm>
            <a:off x="0" y="312"/>
            <a:ext cx="18288000" cy="10283876"/>
          </a:xfrm>
          <a:prstGeom prst="rect">
            <a:avLst/>
          </a:prstGeom>
          <a:solidFill>
            <a:srgbClr val="0C0C0E"/>
          </a:solidFill>
          <a:ln/>
        </p:spPr>
        <p:txBody>
          <a:bodyPr/>
          <a:lstStyle/>
          <a:p>
            <a:endParaRPr lang="en-IN"/>
          </a:p>
        </p:txBody>
      </p:sp>
      <p:sp>
        <p:nvSpPr>
          <p:cNvPr id="26" name="Shape 1">
            <a:extLst>
              <a:ext uri="{FF2B5EF4-FFF2-40B4-BE49-F238E27FC236}">
                <a16:creationId xmlns:a16="http://schemas.microsoft.com/office/drawing/2014/main" id="{9FF70038-A83C-B8C9-9BDB-861D162D2D3D}"/>
              </a:ext>
            </a:extLst>
          </p:cNvPr>
          <p:cNvSpPr/>
          <p:nvPr/>
        </p:nvSpPr>
        <p:spPr>
          <a:xfrm>
            <a:off x="0" y="0"/>
            <a:ext cx="18288000" cy="10287000"/>
          </a:xfrm>
          <a:prstGeom prst="rect">
            <a:avLst/>
          </a:prstGeom>
          <a:solidFill>
            <a:srgbClr val="F3F3F7"/>
          </a:solidFill>
          <a:ln/>
        </p:spPr>
        <p:txBody>
          <a:bodyPr/>
          <a:lstStyle/>
          <a:p>
            <a:endParaRPr lang="en-IN"/>
          </a:p>
        </p:txBody>
      </p:sp>
      <p:sp>
        <p:nvSpPr>
          <p:cNvPr id="27" name="Text 2">
            <a:extLst>
              <a:ext uri="{FF2B5EF4-FFF2-40B4-BE49-F238E27FC236}">
                <a16:creationId xmlns:a16="http://schemas.microsoft.com/office/drawing/2014/main" id="{EBF8444F-7FA9-D387-18E9-240FF2926D3A}"/>
              </a:ext>
            </a:extLst>
          </p:cNvPr>
          <p:cNvSpPr/>
          <p:nvPr/>
        </p:nvSpPr>
        <p:spPr>
          <a:xfrm>
            <a:off x="1092577" y="884990"/>
            <a:ext cx="4777799" cy="705844"/>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913"/>
              </a:lnSpc>
              <a:buNone/>
            </a:pPr>
            <a:r>
              <a:rPr lang="en-US" sz="3930" b="1" dirty="0">
                <a:solidFill>
                  <a:srgbClr val="101014"/>
                </a:solidFill>
                <a:latin typeface="Playfair Display" pitchFamily="34" charset="0"/>
                <a:ea typeface="Playfair Display" pitchFamily="34" charset="-122"/>
                <a:cs typeface="Playfair Display" pitchFamily="34" charset="-120"/>
              </a:rPr>
              <a:t>Table Of Contents</a:t>
            </a:r>
            <a:endParaRPr lang="en-US" sz="3930" dirty="0"/>
          </a:p>
        </p:txBody>
      </p:sp>
      <p:sp>
        <p:nvSpPr>
          <p:cNvPr id="28" name="Shape 3">
            <a:extLst>
              <a:ext uri="{FF2B5EF4-FFF2-40B4-BE49-F238E27FC236}">
                <a16:creationId xmlns:a16="http://schemas.microsoft.com/office/drawing/2014/main" id="{79F1F811-E14E-CA6E-C2C1-54E1DB09D11D}"/>
              </a:ext>
            </a:extLst>
          </p:cNvPr>
          <p:cNvSpPr/>
          <p:nvPr/>
        </p:nvSpPr>
        <p:spPr>
          <a:xfrm>
            <a:off x="1285213" y="2315144"/>
            <a:ext cx="1975546" cy="968130"/>
          </a:xfrm>
          <a:prstGeom prst="roundRect">
            <a:avLst>
              <a:gd name="adj" fmla="val 10414"/>
            </a:avLst>
          </a:prstGeom>
          <a:solidFill>
            <a:srgbClr val="DEDEE9"/>
          </a:solidFill>
          <a:ln/>
        </p:spPr>
        <p:txBody>
          <a:bodyPr/>
          <a:lstStyle/>
          <a:p>
            <a:endParaRPr lang="en-IN"/>
          </a:p>
        </p:txBody>
      </p:sp>
      <p:sp>
        <p:nvSpPr>
          <p:cNvPr id="29" name="Text 4">
            <a:extLst>
              <a:ext uri="{FF2B5EF4-FFF2-40B4-BE49-F238E27FC236}">
                <a16:creationId xmlns:a16="http://schemas.microsoft.com/office/drawing/2014/main" id="{07340DE2-D5C3-9524-71DD-908B2D1B19A7}"/>
              </a:ext>
            </a:extLst>
          </p:cNvPr>
          <p:cNvSpPr/>
          <p:nvPr/>
        </p:nvSpPr>
        <p:spPr>
          <a:xfrm flipH="1">
            <a:off x="1721071" y="2519523"/>
            <a:ext cx="404603" cy="49886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1</a:t>
            </a:r>
            <a:endParaRPr lang="en-US" sz="2800" dirty="0"/>
          </a:p>
        </p:txBody>
      </p:sp>
      <p:sp>
        <p:nvSpPr>
          <p:cNvPr id="30" name="Text 5">
            <a:extLst>
              <a:ext uri="{FF2B5EF4-FFF2-40B4-BE49-F238E27FC236}">
                <a16:creationId xmlns:a16="http://schemas.microsoft.com/office/drawing/2014/main" id="{9BB87EEF-0555-B42C-947B-35D3468AB3C3}"/>
              </a:ext>
            </a:extLst>
          </p:cNvPr>
          <p:cNvSpPr/>
          <p:nvPr/>
        </p:nvSpPr>
        <p:spPr>
          <a:xfrm>
            <a:off x="13075823" y="2696441"/>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Introduction</a:t>
            </a:r>
            <a:endParaRPr lang="en-US" sz="2800" dirty="0"/>
          </a:p>
        </p:txBody>
      </p:sp>
      <p:sp>
        <p:nvSpPr>
          <p:cNvPr id="32" name="Shape 7">
            <a:extLst>
              <a:ext uri="{FF2B5EF4-FFF2-40B4-BE49-F238E27FC236}">
                <a16:creationId xmlns:a16="http://schemas.microsoft.com/office/drawing/2014/main" id="{E87CE011-E3C1-AAFF-D6B9-E8F97E9844DC}"/>
              </a:ext>
            </a:extLst>
          </p:cNvPr>
          <p:cNvSpPr/>
          <p:nvPr/>
        </p:nvSpPr>
        <p:spPr>
          <a:xfrm flipV="1">
            <a:off x="3208288" y="3107391"/>
            <a:ext cx="12594453" cy="45719"/>
          </a:xfrm>
          <a:prstGeom prst="rect">
            <a:avLst/>
          </a:prstGeom>
          <a:solidFill>
            <a:srgbClr val="C9C9CE"/>
          </a:solidFill>
          <a:ln/>
        </p:spPr>
        <p:txBody>
          <a:bodyPr/>
          <a:lstStyle/>
          <a:p>
            <a:endParaRPr lang="en-IN"/>
          </a:p>
        </p:txBody>
      </p:sp>
      <p:sp>
        <p:nvSpPr>
          <p:cNvPr id="33" name="Shape 8">
            <a:extLst>
              <a:ext uri="{FF2B5EF4-FFF2-40B4-BE49-F238E27FC236}">
                <a16:creationId xmlns:a16="http://schemas.microsoft.com/office/drawing/2014/main" id="{BC0ACC87-448D-CD9C-4B48-6934DA04A27A}"/>
              </a:ext>
            </a:extLst>
          </p:cNvPr>
          <p:cNvSpPr/>
          <p:nvPr/>
        </p:nvSpPr>
        <p:spPr>
          <a:xfrm>
            <a:off x="1265210" y="3345438"/>
            <a:ext cx="2742910" cy="1054578"/>
          </a:xfrm>
          <a:prstGeom prst="roundRect">
            <a:avLst>
              <a:gd name="adj" fmla="val 10414"/>
            </a:avLst>
          </a:prstGeom>
          <a:solidFill>
            <a:srgbClr val="DEDEE9"/>
          </a:solidFill>
          <a:ln/>
        </p:spPr>
        <p:txBody>
          <a:bodyPr/>
          <a:lstStyle/>
          <a:p>
            <a:endParaRPr lang="en-IN"/>
          </a:p>
        </p:txBody>
      </p:sp>
      <p:sp>
        <p:nvSpPr>
          <p:cNvPr id="34" name="Text 9">
            <a:extLst>
              <a:ext uri="{FF2B5EF4-FFF2-40B4-BE49-F238E27FC236}">
                <a16:creationId xmlns:a16="http://schemas.microsoft.com/office/drawing/2014/main" id="{0B7B7759-B560-3178-34D8-631C1CD778DA}"/>
              </a:ext>
            </a:extLst>
          </p:cNvPr>
          <p:cNvSpPr/>
          <p:nvPr/>
        </p:nvSpPr>
        <p:spPr>
          <a:xfrm>
            <a:off x="1645563" y="3623292"/>
            <a:ext cx="595625" cy="49886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2</a:t>
            </a:r>
            <a:endParaRPr lang="en-US" sz="2800" dirty="0"/>
          </a:p>
        </p:txBody>
      </p:sp>
      <p:sp>
        <p:nvSpPr>
          <p:cNvPr id="37" name="Shape 12">
            <a:extLst>
              <a:ext uri="{FF2B5EF4-FFF2-40B4-BE49-F238E27FC236}">
                <a16:creationId xmlns:a16="http://schemas.microsoft.com/office/drawing/2014/main" id="{CF9876AF-4385-C71F-1E69-5583D87A84AC}"/>
              </a:ext>
            </a:extLst>
          </p:cNvPr>
          <p:cNvSpPr/>
          <p:nvPr/>
        </p:nvSpPr>
        <p:spPr>
          <a:xfrm>
            <a:off x="4008119" y="4138378"/>
            <a:ext cx="11794621" cy="45719"/>
          </a:xfrm>
          <a:prstGeom prst="rect">
            <a:avLst/>
          </a:prstGeom>
          <a:solidFill>
            <a:srgbClr val="C9C9CE"/>
          </a:solidFill>
          <a:ln/>
        </p:spPr>
        <p:txBody>
          <a:bodyPr/>
          <a:lstStyle/>
          <a:p>
            <a:endParaRPr lang="en-IN"/>
          </a:p>
        </p:txBody>
      </p:sp>
      <p:sp>
        <p:nvSpPr>
          <p:cNvPr id="38" name="Shape 13">
            <a:extLst>
              <a:ext uri="{FF2B5EF4-FFF2-40B4-BE49-F238E27FC236}">
                <a16:creationId xmlns:a16="http://schemas.microsoft.com/office/drawing/2014/main" id="{8AFEAF1D-D4EC-A5D4-1B79-29935DE52EC1}"/>
              </a:ext>
            </a:extLst>
          </p:cNvPr>
          <p:cNvSpPr/>
          <p:nvPr/>
        </p:nvSpPr>
        <p:spPr>
          <a:xfrm>
            <a:off x="1265211" y="4462180"/>
            <a:ext cx="3662390" cy="828648"/>
          </a:xfrm>
          <a:prstGeom prst="roundRect">
            <a:avLst>
              <a:gd name="adj" fmla="val 8150"/>
            </a:avLst>
          </a:prstGeom>
          <a:solidFill>
            <a:srgbClr val="DEDEE9"/>
          </a:solidFill>
          <a:ln/>
        </p:spPr>
        <p:txBody>
          <a:bodyPr/>
          <a:lstStyle/>
          <a:p>
            <a:endParaRPr lang="en-IN"/>
          </a:p>
        </p:txBody>
      </p:sp>
      <p:sp>
        <p:nvSpPr>
          <p:cNvPr id="39" name="Text 14">
            <a:extLst>
              <a:ext uri="{FF2B5EF4-FFF2-40B4-BE49-F238E27FC236}">
                <a16:creationId xmlns:a16="http://schemas.microsoft.com/office/drawing/2014/main" id="{C1D6247C-3207-EFB2-8221-A3E9C9C158DF}"/>
              </a:ext>
            </a:extLst>
          </p:cNvPr>
          <p:cNvSpPr/>
          <p:nvPr/>
        </p:nvSpPr>
        <p:spPr>
          <a:xfrm>
            <a:off x="1742853" y="4556797"/>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3</a:t>
            </a:r>
            <a:endParaRPr lang="en-US" sz="2800" dirty="0"/>
          </a:p>
        </p:txBody>
      </p:sp>
      <p:sp>
        <p:nvSpPr>
          <p:cNvPr id="44" name="Shape 12">
            <a:extLst>
              <a:ext uri="{FF2B5EF4-FFF2-40B4-BE49-F238E27FC236}">
                <a16:creationId xmlns:a16="http://schemas.microsoft.com/office/drawing/2014/main" id="{5EF27902-ABF0-5910-99AB-E520BA8B4303}"/>
              </a:ext>
            </a:extLst>
          </p:cNvPr>
          <p:cNvSpPr/>
          <p:nvPr/>
        </p:nvSpPr>
        <p:spPr>
          <a:xfrm flipV="1">
            <a:off x="4927601" y="5104468"/>
            <a:ext cx="10875140" cy="45719"/>
          </a:xfrm>
          <a:prstGeom prst="rect">
            <a:avLst/>
          </a:prstGeom>
          <a:solidFill>
            <a:srgbClr val="C9C9CE"/>
          </a:solidFill>
          <a:ln/>
        </p:spPr>
        <p:txBody>
          <a:bodyPr/>
          <a:lstStyle/>
          <a:p>
            <a:endParaRPr lang="en-IN"/>
          </a:p>
        </p:txBody>
      </p:sp>
      <p:sp>
        <p:nvSpPr>
          <p:cNvPr id="45" name="Text 5">
            <a:extLst>
              <a:ext uri="{FF2B5EF4-FFF2-40B4-BE49-F238E27FC236}">
                <a16:creationId xmlns:a16="http://schemas.microsoft.com/office/drawing/2014/main" id="{090004E0-9290-7B42-CD1E-B317021A5619}"/>
              </a:ext>
            </a:extLst>
          </p:cNvPr>
          <p:cNvSpPr/>
          <p:nvPr/>
        </p:nvSpPr>
        <p:spPr>
          <a:xfrm>
            <a:off x="13413687" y="3725223"/>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Objectives</a:t>
            </a:r>
            <a:endParaRPr lang="en-US" sz="2800" dirty="0"/>
          </a:p>
        </p:txBody>
      </p:sp>
      <p:sp>
        <p:nvSpPr>
          <p:cNvPr id="46" name="Text 5">
            <a:extLst>
              <a:ext uri="{FF2B5EF4-FFF2-40B4-BE49-F238E27FC236}">
                <a16:creationId xmlns:a16="http://schemas.microsoft.com/office/drawing/2014/main" id="{209FFEAE-5106-AE01-1121-DF1B1E2244A3}"/>
              </a:ext>
            </a:extLst>
          </p:cNvPr>
          <p:cNvSpPr/>
          <p:nvPr/>
        </p:nvSpPr>
        <p:spPr>
          <a:xfrm>
            <a:off x="12893946" y="4635565"/>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Methodology</a:t>
            </a:r>
            <a:endParaRPr lang="en-US" sz="2800" dirty="0"/>
          </a:p>
        </p:txBody>
      </p:sp>
      <p:sp>
        <p:nvSpPr>
          <p:cNvPr id="47" name="Shape 13">
            <a:extLst>
              <a:ext uri="{FF2B5EF4-FFF2-40B4-BE49-F238E27FC236}">
                <a16:creationId xmlns:a16="http://schemas.microsoft.com/office/drawing/2014/main" id="{2DEBA52C-37FF-B2F8-599A-9C1012A13266}"/>
              </a:ext>
            </a:extLst>
          </p:cNvPr>
          <p:cNvSpPr/>
          <p:nvPr/>
        </p:nvSpPr>
        <p:spPr>
          <a:xfrm>
            <a:off x="1265211" y="5391341"/>
            <a:ext cx="4292310" cy="828648"/>
          </a:xfrm>
          <a:prstGeom prst="roundRect">
            <a:avLst>
              <a:gd name="adj" fmla="val 8150"/>
            </a:avLst>
          </a:prstGeom>
          <a:solidFill>
            <a:srgbClr val="DEDEE9"/>
          </a:solidFill>
          <a:ln/>
        </p:spPr>
        <p:txBody>
          <a:bodyPr/>
          <a:lstStyle/>
          <a:p>
            <a:endParaRPr lang="en-IN"/>
          </a:p>
        </p:txBody>
      </p:sp>
      <p:sp>
        <p:nvSpPr>
          <p:cNvPr id="48" name="Text 14">
            <a:extLst>
              <a:ext uri="{FF2B5EF4-FFF2-40B4-BE49-F238E27FC236}">
                <a16:creationId xmlns:a16="http://schemas.microsoft.com/office/drawing/2014/main" id="{CFFEB862-C840-B813-7D64-F38B2890F2E8}"/>
              </a:ext>
            </a:extLst>
          </p:cNvPr>
          <p:cNvSpPr/>
          <p:nvPr/>
        </p:nvSpPr>
        <p:spPr>
          <a:xfrm>
            <a:off x="1742853" y="5485958"/>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4</a:t>
            </a:r>
            <a:endParaRPr lang="en-US" sz="2800" dirty="0"/>
          </a:p>
        </p:txBody>
      </p:sp>
      <p:sp>
        <p:nvSpPr>
          <p:cNvPr id="49" name="Shape 12">
            <a:extLst>
              <a:ext uri="{FF2B5EF4-FFF2-40B4-BE49-F238E27FC236}">
                <a16:creationId xmlns:a16="http://schemas.microsoft.com/office/drawing/2014/main" id="{A0439274-F947-2A3A-143B-97BF94A80C25}"/>
              </a:ext>
            </a:extLst>
          </p:cNvPr>
          <p:cNvSpPr/>
          <p:nvPr/>
        </p:nvSpPr>
        <p:spPr>
          <a:xfrm flipV="1">
            <a:off x="5516880" y="6033629"/>
            <a:ext cx="10285861" cy="45719"/>
          </a:xfrm>
          <a:prstGeom prst="rect">
            <a:avLst/>
          </a:prstGeom>
          <a:solidFill>
            <a:srgbClr val="C9C9CE"/>
          </a:solidFill>
          <a:ln/>
        </p:spPr>
        <p:txBody>
          <a:bodyPr/>
          <a:lstStyle/>
          <a:p>
            <a:endParaRPr lang="en-IN"/>
          </a:p>
        </p:txBody>
      </p:sp>
      <p:sp>
        <p:nvSpPr>
          <p:cNvPr id="50" name="Text 5">
            <a:extLst>
              <a:ext uri="{FF2B5EF4-FFF2-40B4-BE49-F238E27FC236}">
                <a16:creationId xmlns:a16="http://schemas.microsoft.com/office/drawing/2014/main" id="{05B1D97A-6AA2-DCF0-3D70-04E43CA5BCDC}"/>
              </a:ext>
            </a:extLst>
          </p:cNvPr>
          <p:cNvSpPr/>
          <p:nvPr/>
        </p:nvSpPr>
        <p:spPr>
          <a:xfrm>
            <a:off x="12893946" y="5617455"/>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Future Scope</a:t>
            </a:r>
            <a:endParaRPr lang="en-US" sz="2800" dirty="0"/>
          </a:p>
        </p:txBody>
      </p:sp>
      <p:sp>
        <p:nvSpPr>
          <p:cNvPr id="51" name="Shape 13">
            <a:extLst>
              <a:ext uri="{FF2B5EF4-FFF2-40B4-BE49-F238E27FC236}">
                <a16:creationId xmlns:a16="http://schemas.microsoft.com/office/drawing/2014/main" id="{17CE4425-2FF8-EDCA-29A4-14D56E807DEF}"/>
              </a:ext>
            </a:extLst>
          </p:cNvPr>
          <p:cNvSpPr/>
          <p:nvPr/>
        </p:nvSpPr>
        <p:spPr>
          <a:xfrm>
            <a:off x="1265211" y="6316956"/>
            <a:ext cx="4952710" cy="828648"/>
          </a:xfrm>
          <a:prstGeom prst="roundRect">
            <a:avLst>
              <a:gd name="adj" fmla="val 8150"/>
            </a:avLst>
          </a:prstGeom>
          <a:solidFill>
            <a:srgbClr val="DEDEE9"/>
          </a:solidFill>
          <a:ln/>
        </p:spPr>
        <p:txBody>
          <a:bodyPr/>
          <a:lstStyle/>
          <a:p>
            <a:endParaRPr lang="en-IN"/>
          </a:p>
        </p:txBody>
      </p:sp>
      <p:sp>
        <p:nvSpPr>
          <p:cNvPr id="52" name="Text 14">
            <a:extLst>
              <a:ext uri="{FF2B5EF4-FFF2-40B4-BE49-F238E27FC236}">
                <a16:creationId xmlns:a16="http://schemas.microsoft.com/office/drawing/2014/main" id="{2E64AA4B-6F18-DE7C-CDD7-524EA1781D3C}"/>
              </a:ext>
            </a:extLst>
          </p:cNvPr>
          <p:cNvSpPr/>
          <p:nvPr/>
        </p:nvSpPr>
        <p:spPr>
          <a:xfrm>
            <a:off x="1742853" y="6411573"/>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5</a:t>
            </a:r>
            <a:endParaRPr lang="en-US" sz="2800" dirty="0"/>
          </a:p>
        </p:txBody>
      </p:sp>
      <p:sp>
        <p:nvSpPr>
          <p:cNvPr id="53" name="Shape 12">
            <a:extLst>
              <a:ext uri="{FF2B5EF4-FFF2-40B4-BE49-F238E27FC236}">
                <a16:creationId xmlns:a16="http://schemas.microsoft.com/office/drawing/2014/main" id="{CCA691D3-ED38-D699-0DD2-34E1603F084F}"/>
              </a:ext>
            </a:extLst>
          </p:cNvPr>
          <p:cNvSpPr/>
          <p:nvPr/>
        </p:nvSpPr>
        <p:spPr>
          <a:xfrm flipV="1">
            <a:off x="6182360" y="6959244"/>
            <a:ext cx="9620381" cy="45719"/>
          </a:xfrm>
          <a:prstGeom prst="rect">
            <a:avLst/>
          </a:prstGeom>
          <a:solidFill>
            <a:srgbClr val="C9C9CE"/>
          </a:solidFill>
          <a:ln/>
        </p:spPr>
        <p:txBody>
          <a:bodyPr/>
          <a:lstStyle/>
          <a:p>
            <a:endParaRPr lang="en-IN"/>
          </a:p>
        </p:txBody>
      </p:sp>
      <p:sp>
        <p:nvSpPr>
          <p:cNvPr id="54" name="Text 5">
            <a:extLst>
              <a:ext uri="{FF2B5EF4-FFF2-40B4-BE49-F238E27FC236}">
                <a16:creationId xmlns:a16="http://schemas.microsoft.com/office/drawing/2014/main" id="{11ECE5DB-A306-599D-0AE4-0B9D33D29DA5}"/>
              </a:ext>
            </a:extLst>
          </p:cNvPr>
          <p:cNvSpPr/>
          <p:nvPr/>
        </p:nvSpPr>
        <p:spPr>
          <a:xfrm>
            <a:off x="13602129" y="6578535"/>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Timeline</a:t>
            </a:r>
            <a:endParaRPr lang="en-US" sz="2800" dirty="0"/>
          </a:p>
        </p:txBody>
      </p:sp>
      <p:sp>
        <p:nvSpPr>
          <p:cNvPr id="55" name="Shape 13">
            <a:extLst>
              <a:ext uri="{FF2B5EF4-FFF2-40B4-BE49-F238E27FC236}">
                <a16:creationId xmlns:a16="http://schemas.microsoft.com/office/drawing/2014/main" id="{2CC5DF04-85E1-0C09-E1E4-00814D93D839}"/>
              </a:ext>
            </a:extLst>
          </p:cNvPr>
          <p:cNvSpPr/>
          <p:nvPr/>
        </p:nvSpPr>
        <p:spPr>
          <a:xfrm>
            <a:off x="1285213" y="7281363"/>
            <a:ext cx="5491507" cy="828648"/>
          </a:xfrm>
          <a:prstGeom prst="roundRect">
            <a:avLst>
              <a:gd name="adj" fmla="val 8150"/>
            </a:avLst>
          </a:prstGeom>
          <a:solidFill>
            <a:srgbClr val="DEDEE9"/>
          </a:solidFill>
          <a:ln/>
        </p:spPr>
        <p:txBody>
          <a:bodyPr/>
          <a:lstStyle/>
          <a:p>
            <a:endParaRPr lang="en-IN"/>
          </a:p>
        </p:txBody>
      </p:sp>
      <p:sp>
        <p:nvSpPr>
          <p:cNvPr id="56" name="Text 14">
            <a:extLst>
              <a:ext uri="{FF2B5EF4-FFF2-40B4-BE49-F238E27FC236}">
                <a16:creationId xmlns:a16="http://schemas.microsoft.com/office/drawing/2014/main" id="{3B536037-3D8E-32B3-C5AF-A0E226A79917}"/>
              </a:ext>
            </a:extLst>
          </p:cNvPr>
          <p:cNvSpPr/>
          <p:nvPr/>
        </p:nvSpPr>
        <p:spPr>
          <a:xfrm>
            <a:off x="1762856" y="7375980"/>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6</a:t>
            </a:r>
            <a:endParaRPr lang="en-US" sz="2800" dirty="0"/>
          </a:p>
        </p:txBody>
      </p:sp>
      <p:sp>
        <p:nvSpPr>
          <p:cNvPr id="57" name="Shape 12">
            <a:extLst>
              <a:ext uri="{FF2B5EF4-FFF2-40B4-BE49-F238E27FC236}">
                <a16:creationId xmlns:a16="http://schemas.microsoft.com/office/drawing/2014/main" id="{751E05C6-329C-B033-DC1F-EE072488C3EA}"/>
              </a:ext>
            </a:extLst>
          </p:cNvPr>
          <p:cNvSpPr/>
          <p:nvPr/>
        </p:nvSpPr>
        <p:spPr>
          <a:xfrm flipV="1">
            <a:off x="6776720" y="7953495"/>
            <a:ext cx="9046024" cy="45719"/>
          </a:xfrm>
          <a:prstGeom prst="rect">
            <a:avLst/>
          </a:prstGeom>
          <a:solidFill>
            <a:srgbClr val="C9C9CE"/>
          </a:solidFill>
          <a:ln/>
        </p:spPr>
        <p:txBody>
          <a:bodyPr/>
          <a:lstStyle/>
          <a:p>
            <a:endParaRPr lang="en-IN"/>
          </a:p>
        </p:txBody>
      </p:sp>
      <p:sp>
        <p:nvSpPr>
          <p:cNvPr id="58" name="Text 5">
            <a:extLst>
              <a:ext uri="{FF2B5EF4-FFF2-40B4-BE49-F238E27FC236}">
                <a16:creationId xmlns:a16="http://schemas.microsoft.com/office/drawing/2014/main" id="{F8F04833-A2C8-B919-C369-9F27EE2701EC}"/>
              </a:ext>
            </a:extLst>
          </p:cNvPr>
          <p:cNvSpPr/>
          <p:nvPr/>
        </p:nvSpPr>
        <p:spPr>
          <a:xfrm>
            <a:off x="13877914" y="7546888"/>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Budget</a:t>
            </a:r>
            <a:endParaRPr lang="en-US" sz="2800" dirty="0"/>
          </a:p>
        </p:txBody>
      </p:sp>
      <p:sp>
        <p:nvSpPr>
          <p:cNvPr id="59" name="Shape 13">
            <a:extLst>
              <a:ext uri="{FF2B5EF4-FFF2-40B4-BE49-F238E27FC236}">
                <a16:creationId xmlns:a16="http://schemas.microsoft.com/office/drawing/2014/main" id="{BCBDAB60-19F0-E79F-CB94-16626035624A}"/>
              </a:ext>
            </a:extLst>
          </p:cNvPr>
          <p:cNvSpPr/>
          <p:nvPr/>
        </p:nvSpPr>
        <p:spPr>
          <a:xfrm>
            <a:off x="1285213" y="8249373"/>
            <a:ext cx="5926931" cy="828648"/>
          </a:xfrm>
          <a:prstGeom prst="roundRect">
            <a:avLst>
              <a:gd name="adj" fmla="val 8150"/>
            </a:avLst>
          </a:prstGeom>
          <a:solidFill>
            <a:srgbClr val="DEDEE9"/>
          </a:solidFill>
          <a:ln/>
        </p:spPr>
        <p:txBody>
          <a:bodyPr/>
          <a:lstStyle/>
          <a:p>
            <a:endParaRPr lang="en-IN"/>
          </a:p>
        </p:txBody>
      </p:sp>
      <p:sp>
        <p:nvSpPr>
          <p:cNvPr id="60" name="Text 14">
            <a:extLst>
              <a:ext uri="{FF2B5EF4-FFF2-40B4-BE49-F238E27FC236}">
                <a16:creationId xmlns:a16="http://schemas.microsoft.com/office/drawing/2014/main" id="{D0345186-381E-BAF4-35C6-253FC1FE7436}"/>
              </a:ext>
            </a:extLst>
          </p:cNvPr>
          <p:cNvSpPr/>
          <p:nvPr/>
        </p:nvSpPr>
        <p:spPr>
          <a:xfrm>
            <a:off x="1762856" y="8343990"/>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7</a:t>
            </a:r>
            <a:endParaRPr lang="en-US" sz="2800" dirty="0"/>
          </a:p>
        </p:txBody>
      </p:sp>
      <p:sp>
        <p:nvSpPr>
          <p:cNvPr id="61" name="Shape 12">
            <a:extLst>
              <a:ext uri="{FF2B5EF4-FFF2-40B4-BE49-F238E27FC236}">
                <a16:creationId xmlns:a16="http://schemas.microsoft.com/office/drawing/2014/main" id="{095CBAD3-871F-BD15-5891-4A5AE3A717D3}"/>
              </a:ext>
            </a:extLst>
          </p:cNvPr>
          <p:cNvSpPr/>
          <p:nvPr/>
        </p:nvSpPr>
        <p:spPr>
          <a:xfrm flipV="1">
            <a:off x="7212144" y="8891661"/>
            <a:ext cx="8610600" cy="75564"/>
          </a:xfrm>
          <a:prstGeom prst="rect">
            <a:avLst/>
          </a:prstGeom>
          <a:solidFill>
            <a:srgbClr val="C9C9CE"/>
          </a:solidFill>
          <a:ln/>
        </p:spPr>
        <p:txBody>
          <a:bodyPr/>
          <a:lstStyle/>
          <a:p>
            <a:endParaRPr lang="en-IN"/>
          </a:p>
        </p:txBody>
      </p:sp>
      <p:sp>
        <p:nvSpPr>
          <p:cNvPr id="62" name="Text 5">
            <a:extLst>
              <a:ext uri="{FF2B5EF4-FFF2-40B4-BE49-F238E27FC236}">
                <a16:creationId xmlns:a16="http://schemas.microsoft.com/office/drawing/2014/main" id="{B58DC241-E703-7791-34EB-547CB8D4122E}"/>
              </a:ext>
            </a:extLst>
          </p:cNvPr>
          <p:cNvSpPr/>
          <p:nvPr/>
        </p:nvSpPr>
        <p:spPr>
          <a:xfrm>
            <a:off x="13221699" y="8495420"/>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Conclusion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p:nvPr/>
        </p:nvSpPr>
        <p:spPr>
          <a:xfrm>
            <a:off x="273493" y="228600"/>
            <a:ext cx="2669700" cy="129266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6000" i="0" u="none" strike="noStrike" cap="none" dirty="0">
                <a:solidFill>
                  <a:schemeClr val="tx1">
                    <a:lumMod val="75000"/>
                    <a:lumOff val="25000"/>
                  </a:schemeClr>
                </a:solidFill>
                <a:latin typeface="Poppins Black"/>
                <a:ea typeface="Poppins Black"/>
                <a:cs typeface="Poppins Black"/>
                <a:sym typeface="Poppins Black"/>
              </a:rPr>
              <a:t>01.</a:t>
            </a:r>
            <a:endParaRPr sz="6000" dirty="0">
              <a:solidFill>
                <a:schemeClr val="tx1">
                  <a:lumMod val="75000"/>
                  <a:lumOff val="25000"/>
                </a:schemeClr>
              </a:solidFill>
              <a:latin typeface="Poppins"/>
              <a:ea typeface="Poppins"/>
              <a:cs typeface="Poppins"/>
              <a:sym typeface="Poppins"/>
            </a:endParaRPr>
          </a:p>
        </p:txBody>
      </p:sp>
      <p:sp>
        <p:nvSpPr>
          <p:cNvPr id="114" name="Google Shape;114;p16"/>
          <p:cNvSpPr txBox="1"/>
          <p:nvPr/>
        </p:nvSpPr>
        <p:spPr>
          <a:xfrm>
            <a:off x="7113925" y="8533525"/>
            <a:ext cx="10710600"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chemeClr val="tx1">
                    <a:lumMod val="75000"/>
                    <a:lumOff val="25000"/>
                  </a:schemeClr>
                </a:solidFill>
                <a:latin typeface="Poppins Black"/>
                <a:ea typeface="Poppins Black"/>
                <a:cs typeface="Poppins Black"/>
                <a:sym typeface="Poppins Black"/>
              </a:rPr>
              <a:t>Introduction</a:t>
            </a:r>
            <a:endParaRPr sz="9000" dirty="0">
              <a:solidFill>
                <a:schemeClr val="tx1">
                  <a:lumMod val="75000"/>
                  <a:lumOff val="25000"/>
                </a:schemeClr>
              </a:solidFill>
              <a:latin typeface="Poppins"/>
              <a:ea typeface="Poppins"/>
              <a:cs typeface="Poppins"/>
              <a:sym typeface="Poppins"/>
            </a:endParaRPr>
          </a:p>
        </p:txBody>
      </p:sp>
      <p:cxnSp>
        <p:nvCxnSpPr>
          <p:cNvPr id="115" name="Google Shape;115;p16"/>
          <p:cNvCxnSpPr/>
          <p:nvPr/>
        </p:nvCxnSpPr>
        <p:spPr>
          <a:xfrm>
            <a:off x="4638177" y="2245984"/>
            <a:ext cx="9799801" cy="0"/>
          </a:xfrm>
          <a:prstGeom prst="straightConnector1">
            <a:avLst/>
          </a:prstGeom>
          <a:noFill/>
          <a:ln w="38100" cap="flat" cmpd="sng">
            <a:solidFill>
              <a:srgbClr val="F3F6FA"/>
            </a:solidFill>
            <a:prstDash val="solid"/>
            <a:round/>
            <a:headEnd type="none" w="sm" len="sm"/>
            <a:tailEnd type="none" w="sm" len="sm"/>
          </a:ln>
        </p:spPr>
      </p:cxnSp>
      <p:sp>
        <p:nvSpPr>
          <p:cNvPr id="117" name="Google Shape;117;p16"/>
          <p:cNvSpPr txBox="1"/>
          <p:nvPr/>
        </p:nvSpPr>
        <p:spPr>
          <a:xfrm>
            <a:off x="2943193" y="1475855"/>
            <a:ext cx="14776802" cy="2941801"/>
          </a:xfrm>
          <a:prstGeom prst="rect">
            <a:avLst/>
          </a:prstGeom>
          <a:noFill/>
          <a:ln>
            <a:noFill/>
          </a:ln>
        </p:spPr>
        <p:txBody>
          <a:bodyPr spcFirstLastPara="1" wrap="square" lIns="91425" tIns="91425" rIns="91425" bIns="91425" anchor="t" anchorCtr="0">
            <a:spAutoFit/>
          </a:bodyPr>
          <a:lstStyle/>
          <a:p>
            <a:pPr indent="189865" algn="just" rtl="0">
              <a:spcBef>
                <a:spcPts val="0"/>
              </a:spcBef>
              <a:spcAft>
                <a:spcPts val="2285"/>
              </a:spcAft>
            </a:pPr>
            <a:r>
              <a:rPr lang="en-US" sz="3200" b="0" i="0" u="none" strike="noStrike" dirty="0">
                <a:solidFill>
                  <a:srgbClr val="000000"/>
                </a:solidFill>
                <a:effectLst/>
                <a:latin typeface="Cambria" panose="02040503050406030204" pitchFamily="18" charset="0"/>
              </a:rPr>
              <a:t>Initially, ballistic textiles relied solely on high-performance fibers, such as aramids (e.g., Kevlar) and ultra-high molecular weight polyethylene (UHMWPE), to provide protection against impact threats. While these fibers offer exceptional strength and stiffness, their performance in dissipating the kinetic energy of projectiles or impacts was limited. </a:t>
            </a:r>
            <a:endParaRPr lang="en-US" sz="3200" b="0" dirty="0">
              <a:effectLst/>
            </a:endParaRPr>
          </a:p>
        </p:txBody>
      </p:sp>
      <p:sp>
        <p:nvSpPr>
          <p:cNvPr id="119" name="Google Shape;119;p16"/>
          <p:cNvSpPr txBox="1"/>
          <p:nvPr/>
        </p:nvSpPr>
        <p:spPr>
          <a:xfrm>
            <a:off x="607716" y="8826130"/>
            <a:ext cx="54705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0" i="0" dirty="0">
                <a:solidFill>
                  <a:srgbClr val="222222"/>
                </a:solidFill>
                <a:effectLst/>
                <a:highlight>
                  <a:srgbClr val="FFFFFF"/>
                </a:highlight>
                <a:latin typeface="Merriweather" panose="020F0502020204030204" pitchFamily="2" charset="0"/>
              </a:rPr>
              <a:t>Schematics of Shear Thinning and Shear Thickening Effect</a:t>
            </a:r>
            <a:endParaRPr sz="2000" dirty="0">
              <a:solidFill>
                <a:schemeClr val="dk1"/>
              </a:solidFill>
              <a:latin typeface="Poppins"/>
              <a:ea typeface="Poppins"/>
              <a:cs typeface="Poppins"/>
              <a:sym typeface="Poppins"/>
            </a:endParaRPr>
          </a:p>
        </p:txBody>
      </p:sp>
      <p:pic>
        <p:nvPicPr>
          <p:cNvPr id="3076" name="Picture 4" descr="Non-Newtonian Fabric-Fluid Composites: Fabrication, Characterization and  Testing for Anti-Ballistics Applications">
            <a:extLst>
              <a:ext uri="{FF2B5EF4-FFF2-40B4-BE49-F238E27FC236}">
                <a16:creationId xmlns:a16="http://schemas.microsoft.com/office/drawing/2014/main" id="{323FE4BE-E3BE-4AF8-E0CE-9BC2F63AD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75" y="4719250"/>
            <a:ext cx="5805243" cy="38142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C98339-4D1D-400D-DB2E-3B114757790C}"/>
              </a:ext>
            </a:extLst>
          </p:cNvPr>
          <p:cNvSpPr txBox="1"/>
          <p:nvPr/>
        </p:nvSpPr>
        <p:spPr>
          <a:xfrm>
            <a:off x="9144000" y="4719250"/>
            <a:ext cx="9258300" cy="2554545"/>
          </a:xfrm>
          <a:prstGeom prst="rect">
            <a:avLst/>
          </a:prstGeom>
          <a:noFill/>
        </p:spPr>
        <p:txBody>
          <a:bodyPr wrap="square">
            <a:spAutoFit/>
          </a:bodyPr>
          <a:lstStyle/>
          <a:p>
            <a:r>
              <a:rPr lang="en-US" sz="3200" b="0" i="0" u="none" strike="noStrike" dirty="0">
                <a:solidFill>
                  <a:srgbClr val="000000"/>
                </a:solidFill>
                <a:effectLst/>
                <a:latin typeface="Cambria" panose="02040503050406030204" pitchFamily="18" charset="0"/>
              </a:rPr>
              <a:t>To enhance the impact resistance and energy dissipation capabilities of ballistic textiles, researchers explored the integration of shear thickening fluids (STFs) with these high-performance fiber fabrics.</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p:nvPr/>
        </p:nvSpPr>
        <p:spPr>
          <a:xfrm>
            <a:off x="15367250" y="9698100"/>
            <a:ext cx="2481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lt1"/>
                </a:solidFill>
                <a:latin typeface="Poppins"/>
                <a:ea typeface="Poppins"/>
                <a:cs typeface="Poppins"/>
                <a:sym typeface="Poppins"/>
              </a:rPr>
              <a:t>(self generated)</a:t>
            </a:r>
            <a:endParaRPr sz="2000">
              <a:solidFill>
                <a:schemeClr val="lt1"/>
              </a:solidFill>
              <a:latin typeface="Poppins"/>
              <a:ea typeface="Poppins"/>
              <a:cs typeface="Poppins"/>
              <a:sym typeface="Poppins"/>
            </a:endParaRPr>
          </a:p>
        </p:txBody>
      </p:sp>
      <p:sp>
        <p:nvSpPr>
          <p:cNvPr id="3" name="TextBox 2">
            <a:extLst>
              <a:ext uri="{FF2B5EF4-FFF2-40B4-BE49-F238E27FC236}">
                <a16:creationId xmlns:a16="http://schemas.microsoft.com/office/drawing/2014/main" id="{F81E0B4D-5553-4048-3A51-83132221A4E1}"/>
              </a:ext>
            </a:extLst>
          </p:cNvPr>
          <p:cNvSpPr txBox="1"/>
          <p:nvPr/>
        </p:nvSpPr>
        <p:spPr>
          <a:xfrm>
            <a:off x="1731063" y="1980437"/>
            <a:ext cx="9754855" cy="2490425"/>
          </a:xfrm>
          <a:prstGeom prst="rect">
            <a:avLst/>
          </a:prstGeom>
          <a:noFill/>
        </p:spPr>
        <p:txBody>
          <a:bodyPr wrap="square">
            <a:spAutoFit/>
          </a:bodyPr>
          <a:lstStyle/>
          <a:p>
            <a:pPr algn="just" rtl="0">
              <a:spcBef>
                <a:spcPts val="0"/>
              </a:spcBef>
              <a:spcAft>
                <a:spcPts val="900"/>
              </a:spcAft>
            </a:pPr>
            <a:r>
              <a:rPr lang="en-US" sz="2800" b="0" i="0" u="none" strike="noStrike" dirty="0">
                <a:solidFill>
                  <a:srgbClr val="000000"/>
                </a:solidFill>
                <a:effectLst/>
                <a:latin typeface="Cambria" panose="02040503050406030204" pitchFamily="18" charset="0"/>
              </a:rPr>
              <a:t>The main objective of our project is to </a:t>
            </a:r>
            <a:r>
              <a:rPr lang="en-US" sz="2800" i="0" u="none" strike="noStrike" dirty="0">
                <a:solidFill>
                  <a:srgbClr val="000000"/>
                </a:solidFill>
                <a:effectLst/>
                <a:latin typeface="Cambria" panose="02040503050406030204" pitchFamily="18" charset="0"/>
              </a:rPr>
              <a:t>analyze the changes in viscosity of a non-Newtonian fluid due to changing parameters such as particle size and temperature</a:t>
            </a:r>
            <a:r>
              <a:rPr lang="en-US" sz="2800" b="0" i="0" u="none" strike="noStrike" dirty="0">
                <a:solidFill>
                  <a:srgbClr val="000000"/>
                </a:solidFill>
                <a:effectLst/>
                <a:latin typeface="Cambria" panose="02040503050406030204" pitchFamily="18" charset="0"/>
              </a:rPr>
              <a:t>. </a:t>
            </a:r>
            <a:endParaRPr lang="en-US" sz="2800" b="0" dirty="0">
              <a:effectLst/>
            </a:endParaRPr>
          </a:p>
          <a:p>
            <a:pPr algn="just" rtl="0" fontAlgn="base">
              <a:spcBef>
                <a:spcPts val="0"/>
              </a:spcBef>
              <a:spcAft>
                <a:spcPts val="1010"/>
              </a:spcAft>
              <a:buFont typeface="Arial" panose="020B0604020202020204" pitchFamily="34" charset="0"/>
              <a:buChar char="•"/>
            </a:pPr>
            <a:r>
              <a:rPr lang="en-US" sz="2800" b="0" i="0" u="none" strike="noStrike" dirty="0">
                <a:solidFill>
                  <a:srgbClr val="000000"/>
                </a:solidFill>
                <a:effectLst/>
                <a:latin typeface="Cambria" panose="02040503050406030204" pitchFamily="18" charset="0"/>
              </a:rPr>
              <a:t>Synthesis of Shear Thickening Fluids (STFs) </a:t>
            </a:r>
          </a:p>
          <a:p>
            <a:pPr algn="just" rtl="0" fontAlgn="base">
              <a:spcBef>
                <a:spcPts val="0"/>
              </a:spcBef>
              <a:spcAft>
                <a:spcPts val="1010"/>
              </a:spcAft>
              <a:buFont typeface="Arial" panose="020B0604020202020204" pitchFamily="34" charset="0"/>
              <a:buChar char="•"/>
            </a:pPr>
            <a:r>
              <a:rPr lang="en-US" sz="2800" b="0" i="0" u="none" strike="noStrike" dirty="0">
                <a:solidFill>
                  <a:srgbClr val="000000"/>
                </a:solidFill>
                <a:effectLst/>
                <a:latin typeface="Cambria" panose="02040503050406030204" pitchFamily="18" charset="0"/>
              </a:rPr>
              <a:t>Perform rheological studies on the prepared STFs</a:t>
            </a:r>
            <a:endParaRPr lang="en-US" sz="2800" b="0" i="0" u="none" strike="noStrike" dirty="0">
              <a:solidFill>
                <a:srgbClr val="000000"/>
              </a:solidFill>
              <a:effectLst/>
              <a:latin typeface="Calibri" panose="020F0502020204030204" pitchFamily="34" charset="0"/>
            </a:endParaRPr>
          </a:p>
        </p:txBody>
      </p:sp>
      <p:sp>
        <p:nvSpPr>
          <p:cNvPr id="5" name="TextBox 4">
            <a:extLst>
              <a:ext uri="{FF2B5EF4-FFF2-40B4-BE49-F238E27FC236}">
                <a16:creationId xmlns:a16="http://schemas.microsoft.com/office/drawing/2014/main" id="{29B9253E-898A-8042-2FAF-4C1CC67F5373}"/>
              </a:ext>
            </a:extLst>
          </p:cNvPr>
          <p:cNvSpPr txBox="1"/>
          <p:nvPr/>
        </p:nvSpPr>
        <p:spPr>
          <a:xfrm>
            <a:off x="1731064" y="4514169"/>
            <a:ext cx="15660270" cy="1931298"/>
          </a:xfrm>
          <a:prstGeom prst="rect">
            <a:avLst/>
          </a:prstGeom>
          <a:noFill/>
        </p:spPr>
        <p:txBody>
          <a:bodyPr wrap="square">
            <a:spAutoFit/>
          </a:bodyPr>
          <a:lstStyle/>
          <a:p>
            <a:pPr algn="just" rtl="0" fontAlgn="base">
              <a:spcBef>
                <a:spcPts val="0"/>
              </a:spcBef>
              <a:spcAft>
                <a:spcPts val="900"/>
              </a:spcAft>
              <a:buFont typeface="Arial" panose="020B0604020202020204" pitchFamily="34" charset="0"/>
              <a:buChar char="•"/>
            </a:pPr>
            <a:r>
              <a:rPr lang="en-US" sz="2800" b="0" i="0" u="none" strike="noStrike" dirty="0">
                <a:solidFill>
                  <a:srgbClr val="000000"/>
                </a:solidFill>
                <a:effectLst/>
                <a:latin typeface="Cambria" panose="02040503050406030204" pitchFamily="18" charset="0"/>
              </a:rPr>
              <a:t>Data Driven Insights can be taken by analyzing the data collected and building a predictive model using curve-fitting techniques and artificial neural networks.</a:t>
            </a:r>
            <a:endParaRPr lang="en-US" sz="2800" b="0" i="0" u="none" strike="noStrike" dirty="0">
              <a:solidFill>
                <a:srgbClr val="000000"/>
              </a:solidFill>
              <a:effectLst/>
              <a:latin typeface="Calibri" panose="020F0502020204030204" pitchFamily="34" charset="0"/>
            </a:endParaRPr>
          </a:p>
          <a:p>
            <a:pPr algn="just" rtl="0" fontAlgn="base">
              <a:spcBef>
                <a:spcPts val="0"/>
              </a:spcBef>
              <a:spcAft>
                <a:spcPts val="900"/>
              </a:spcAft>
              <a:buFont typeface="Arial" panose="020B0604020202020204" pitchFamily="34" charset="0"/>
              <a:buChar char="•"/>
            </a:pPr>
            <a:r>
              <a:rPr lang="en-US" sz="2800" b="0" i="0" u="none" strike="noStrike" dirty="0">
                <a:solidFill>
                  <a:srgbClr val="000000"/>
                </a:solidFill>
                <a:effectLst/>
                <a:latin typeface="Cambria" panose="02040503050406030204" pitchFamily="18" charset="0"/>
              </a:rPr>
              <a:t>Identify and implement suitable changes to current models to address their shortcomings on the given dataset by evaluating several configurations of the networks.</a:t>
            </a:r>
            <a:endParaRPr lang="en-US" sz="2800" b="0" i="0" u="none" strike="noStrike" dirty="0">
              <a:solidFill>
                <a:srgbClr val="000000"/>
              </a:solidFill>
              <a:effectLst/>
              <a:latin typeface="Calibri" panose="020F0502020204030204" pitchFamily="34" charset="0"/>
            </a:endParaRPr>
          </a:p>
        </p:txBody>
      </p:sp>
      <p:sp>
        <p:nvSpPr>
          <p:cNvPr id="2" name="Google Shape;176;p23">
            <a:extLst>
              <a:ext uri="{FF2B5EF4-FFF2-40B4-BE49-F238E27FC236}">
                <a16:creationId xmlns:a16="http://schemas.microsoft.com/office/drawing/2014/main" id="{49435BEE-123F-8652-B936-EBF6FC796B0B}"/>
              </a:ext>
            </a:extLst>
          </p:cNvPr>
          <p:cNvSpPr txBox="1"/>
          <p:nvPr/>
        </p:nvSpPr>
        <p:spPr>
          <a:xfrm>
            <a:off x="382713" y="51421"/>
            <a:ext cx="2696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chemeClr val="tx1">
                    <a:lumMod val="75000"/>
                    <a:lumOff val="25000"/>
                  </a:schemeClr>
                </a:solidFill>
                <a:latin typeface="Poppins Black"/>
                <a:ea typeface="Poppins Black"/>
                <a:cs typeface="Poppins Black"/>
                <a:sym typeface="Poppins Black"/>
              </a:rPr>
              <a:t>02.</a:t>
            </a:r>
            <a:endParaRPr sz="9000" dirty="0">
              <a:solidFill>
                <a:schemeClr val="tx1">
                  <a:lumMod val="75000"/>
                  <a:lumOff val="25000"/>
                </a:schemeClr>
              </a:solidFill>
              <a:latin typeface="Poppins"/>
              <a:ea typeface="Poppins"/>
              <a:cs typeface="Poppins"/>
              <a:sym typeface="Poppins"/>
            </a:endParaRPr>
          </a:p>
        </p:txBody>
      </p:sp>
      <p:sp>
        <p:nvSpPr>
          <p:cNvPr id="4" name="Google Shape;177;p23">
            <a:extLst>
              <a:ext uri="{FF2B5EF4-FFF2-40B4-BE49-F238E27FC236}">
                <a16:creationId xmlns:a16="http://schemas.microsoft.com/office/drawing/2014/main" id="{998DD689-2788-0C93-37B8-185A07550C29}"/>
              </a:ext>
            </a:extLst>
          </p:cNvPr>
          <p:cNvSpPr txBox="1"/>
          <p:nvPr/>
        </p:nvSpPr>
        <p:spPr>
          <a:xfrm>
            <a:off x="11384280" y="8664175"/>
            <a:ext cx="6517046"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chemeClr val="tx1">
                    <a:lumMod val="75000"/>
                    <a:lumOff val="25000"/>
                  </a:schemeClr>
                </a:solidFill>
                <a:latin typeface="Poppins Black"/>
                <a:ea typeface="Poppins Black"/>
                <a:cs typeface="Poppins Black"/>
                <a:sym typeface="Poppins Black"/>
              </a:rPr>
              <a:t>Objectives</a:t>
            </a:r>
            <a:endParaRPr sz="9000" dirty="0">
              <a:solidFill>
                <a:schemeClr val="tx1">
                  <a:lumMod val="75000"/>
                  <a:lumOff val="25000"/>
                </a:schemeClr>
              </a:solidFill>
              <a:latin typeface="Poppins"/>
              <a:ea typeface="Poppins"/>
              <a:cs typeface="Poppins"/>
              <a:sym typeface="Poppins"/>
            </a:endParaRPr>
          </a:p>
        </p:txBody>
      </p:sp>
      <p:pic>
        <p:nvPicPr>
          <p:cNvPr id="1026" name="Picture 2" descr="New Shear Thickening Fluid (STF) enables flexible, comfortable armor">
            <a:extLst>
              <a:ext uri="{FF2B5EF4-FFF2-40B4-BE49-F238E27FC236}">
                <a16:creationId xmlns:a16="http://schemas.microsoft.com/office/drawing/2014/main" id="{4FC5E16C-54FB-761C-DF63-0BC06C750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3967" y="837234"/>
            <a:ext cx="5267366" cy="35115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hear-thinning and shear-thickening fluids | Download Scientific Diagram">
            <a:extLst>
              <a:ext uri="{FF2B5EF4-FFF2-40B4-BE49-F238E27FC236}">
                <a16:creationId xmlns:a16="http://schemas.microsoft.com/office/drawing/2014/main" id="{820A0D7D-D902-62CE-17EB-8DB582F6E4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7649" y="6610825"/>
            <a:ext cx="4292143" cy="32328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378625" y="2162774"/>
            <a:ext cx="5021381" cy="6035014"/>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8"/>
          <p:cNvGrpSpPr/>
          <p:nvPr/>
        </p:nvGrpSpPr>
        <p:grpSpPr>
          <a:xfrm>
            <a:off x="11201400" y="1875531"/>
            <a:ext cx="6707975" cy="6954788"/>
            <a:chOff x="0" y="-38100"/>
            <a:chExt cx="1322286" cy="1669185"/>
          </a:xfrm>
        </p:grpSpPr>
        <p:sp>
          <p:nvSpPr>
            <p:cNvPr id="133" name="Google Shape;133;p18"/>
            <p:cNvSpPr/>
            <p:nvPr/>
          </p:nvSpPr>
          <p:spPr>
            <a:xfrm>
              <a:off x="0" y="0"/>
              <a:ext cx="1322286" cy="1631085"/>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5" name="Google Shape;135;p18"/>
          <p:cNvSpPr txBox="1"/>
          <p:nvPr/>
        </p:nvSpPr>
        <p:spPr>
          <a:xfrm>
            <a:off x="827097" y="490536"/>
            <a:ext cx="16244100"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dirty="0">
                <a:solidFill>
                  <a:srgbClr val="0B1320"/>
                </a:solidFill>
                <a:latin typeface="Poppins Black"/>
                <a:ea typeface="Poppins Black"/>
                <a:cs typeface="Poppins Black"/>
                <a:sym typeface="Poppins Black"/>
              </a:rPr>
              <a:t>What are STFs?</a:t>
            </a:r>
            <a:endParaRPr dirty="0">
              <a:latin typeface="Poppins"/>
              <a:ea typeface="Poppins"/>
              <a:cs typeface="Poppins"/>
              <a:sym typeface="Poppins"/>
            </a:endParaRPr>
          </a:p>
        </p:txBody>
      </p:sp>
      <p:sp>
        <p:nvSpPr>
          <p:cNvPr id="137" name="Google Shape;137;p18"/>
          <p:cNvSpPr txBox="1"/>
          <p:nvPr/>
        </p:nvSpPr>
        <p:spPr>
          <a:xfrm>
            <a:off x="12579356" y="4410982"/>
            <a:ext cx="3963000" cy="2154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endParaRPr/>
          </a:p>
        </p:txBody>
      </p:sp>
      <p:sp>
        <p:nvSpPr>
          <p:cNvPr id="116" name="Google Shape;116;p16"/>
          <p:cNvSpPr txBox="1"/>
          <p:nvPr/>
        </p:nvSpPr>
        <p:spPr>
          <a:xfrm>
            <a:off x="11608122" y="2385169"/>
            <a:ext cx="5996460" cy="6388898"/>
          </a:xfrm>
          <a:prstGeom prst="rect">
            <a:avLst/>
          </a:prstGeom>
          <a:noFill/>
          <a:ln>
            <a:noFill/>
          </a:ln>
        </p:spPr>
        <p:txBody>
          <a:bodyPr spcFirstLastPara="1" wrap="square" lIns="91425" tIns="91425" rIns="91425" bIns="91425" anchor="t" anchorCtr="0">
            <a:spAutoFit/>
          </a:bodyPr>
          <a:lstStyle/>
          <a:p>
            <a:pPr indent="189865" algn="just" rtl="0">
              <a:spcBef>
                <a:spcPts val="0"/>
              </a:spcBef>
              <a:spcAft>
                <a:spcPts val="2285"/>
              </a:spcAft>
            </a:pPr>
            <a:r>
              <a:rPr lang="en-US" sz="3200" b="0" i="0" u="none" strike="noStrike" dirty="0">
                <a:solidFill>
                  <a:schemeClr val="bg1"/>
                </a:solidFill>
                <a:effectLst/>
                <a:latin typeface="Cambria" panose="02040503050406030204" pitchFamily="18" charset="0"/>
              </a:rPr>
              <a:t>This remarkable property arises from the formation of hydro clusters or jamming clusters of particles suspended in the fluid, which resist flow under high shear. STFs have garnered significant interest due to their potential applications in developing impact-resistant materials, such as body armor, protective gear, and energy-dissipating systems.</a:t>
            </a:r>
            <a:endParaRPr lang="en-US" sz="3200" b="0" dirty="0">
              <a:solidFill>
                <a:schemeClr val="bg1"/>
              </a:solidFill>
              <a:effectLst/>
            </a:endParaRPr>
          </a:p>
        </p:txBody>
      </p:sp>
      <p:sp>
        <p:nvSpPr>
          <p:cNvPr id="3" name="TextBox 2">
            <a:extLst>
              <a:ext uri="{FF2B5EF4-FFF2-40B4-BE49-F238E27FC236}">
                <a16:creationId xmlns:a16="http://schemas.microsoft.com/office/drawing/2014/main" id="{3F9E849C-A3DB-7D53-26E5-79FF55D80B0F}"/>
              </a:ext>
            </a:extLst>
          </p:cNvPr>
          <p:cNvSpPr txBox="1"/>
          <p:nvPr/>
        </p:nvSpPr>
        <p:spPr>
          <a:xfrm>
            <a:off x="683418" y="2672090"/>
            <a:ext cx="4411794" cy="4524315"/>
          </a:xfrm>
          <a:prstGeom prst="rect">
            <a:avLst/>
          </a:prstGeom>
          <a:noFill/>
        </p:spPr>
        <p:txBody>
          <a:bodyPr wrap="square">
            <a:spAutoFit/>
          </a:bodyPr>
          <a:lstStyle/>
          <a:p>
            <a:r>
              <a:rPr lang="en-US" sz="3200" b="0" i="0" u="none" strike="noStrike" dirty="0">
                <a:solidFill>
                  <a:schemeClr val="bg1"/>
                </a:solidFill>
                <a:effectLst/>
                <a:latin typeface="Cambria" panose="02040503050406030204" pitchFamily="18" charset="0"/>
              </a:rPr>
              <a:t>Shear thickening fluids (STFs) are a unique class of non-Newtonian fluids that exhibit an extraordinary transition from liquid-like to solid-like behavior when subjected to high shear rates or impact forces. </a:t>
            </a:r>
            <a:endParaRPr lang="en-IN" sz="3200" dirty="0">
              <a:solidFill>
                <a:schemeClr val="bg1"/>
              </a:solidFill>
            </a:endParaRPr>
          </a:p>
        </p:txBody>
      </p:sp>
      <p:pic>
        <p:nvPicPr>
          <p:cNvPr id="2050" name="Picture 2" descr="SciELO - Brasil - Rheological Parameters of Shear-Thickening Fluids Using  an Experimental Design Rheological Parameters of Shear-Thickening Fluids  Using an Experimental Design">
            <a:extLst>
              <a:ext uri="{FF2B5EF4-FFF2-40B4-BE49-F238E27FC236}">
                <a16:creationId xmlns:a16="http://schemas.microsoft.com/office/drawing/2014/main" id="{28898261-1314-3FE7-DEC8-4B4AAAB94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557" y="7278360"/>
            <a:ext cx="7682301" cy="27927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hear Thickening">
            <a:extLst>
              <a:ext uri="{FF2B5EF4-FFF2-40B4-BE49-F238E27FC236}">
                <a16:creationId xmlns:a16="http://schemas.microsoft.com/office/drawing/2014/main" id="{4CCFBF88-6D69-37E7-8B4A-A64BF0A2C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928" y="2679289"/>
            <a:ext cx="4755549" cy="3463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273493" y="228600"/>
            <a:ext cx="27552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03.</a:t>
            </a:r>
            <a:endParaRPr sz="9000" dirty="0">
              <a:solidFill>
                <a:srgbClr val="6874E8"/>
              </a:solidFill>
              <a:latin typeface="Poppins"/>
              <a:ea typeface="Poppins"/>
              <a:cs typeface="Poppins"/>
              <a:sym typeface="Poppins"/>
            </a:endParaRPr>
          </a:p>
        </p:txBody>
      </p:sp>
      <p:sp>
        <p:nvSpPr>
          <p:cNvPr id="185" name="Google Shape;185;p24"/>
          <p:cNvSpPr txBox="1"/>
          <p:nvPr/>
        </p:nvSpPr>
        <p:spPr>
          <a:xfrm>
            <a:off x="8068571" y="8587986"/>
            <a:ext cx="99090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Methodology</a:t>
            </a:r>
            <a:endParaRPr sz="9000">
              <a:solidFill>
                <a:srgbClr val="6874E8"/>
              </a:solidFill>
              <a:latin typeface="Poppins"/>
              <a:ea typeface="Poppins"/>
              <a:cs typeface="Poppins"/>
              <a:sym typeface="Poppins"/>
            </a:endParaRPr>
          </a:p>
        </p:txBody>
      </p:sp>
      <p:pic>
        <p:nvPicPr>
          <p:cNvPr id="3" name="Picture 2" descr="A screen shot of a computer&#10;&#10;Description automatically generated">
            <a:extLst>
              <a:ext uri="{FF2B5EF4-FFF2-40B4-BE49-F238E27FC236}">
                <a16:creationId xmlns:a16="http://schemas.microsoft.com/office/drawing/2014/main" id="{D8693E4E-1B58-FD78-8AFB-53E999FE1F23}"/>
              </a:ext>
            </a:extLst>
          </p:cNvPr>
          <p:cNvPicPr>
            <a:picLocks noChangeAspect="1"/>
          </p:cNvPicPr>
          <p:nvPr/>
        </p:nvPicPr>
        <p:blipFill>
          <a:blip r:embed="rId3"/>
          <a:stretch>
            <a:fillRect/>
          </a:stretch>
        </p:blipFill>
        <p:spPr>
          <a:xfrm>
            <a:off x="9651475" y="2836299"/>
            <a:ext cx="8095442" cy="4614402"/>
          </a:xfrm>
          <a:prstGeom prst="rect">
            <a:avLst/>
          </a:prstGeom>
        </p:spPr>
      </p:pic>
      <p:pic>
        <p:nvPicPr>
          <p:cNvPr id="4" name="Picture 3" descr="A close-up of a spherical object&#10;&#10;Description automatically generated">
            <a:extLst>
              <a:ext uri="{FF2B5EF4-FFF2-40B4-BE49-F238E27FC236}">
                <a16:creationId xmlns:a16="http://schemas.microsoft.com/office/drawing/2014/main" id="{A29FE728-6A7E-FC41-D6B2-D88FA171ACB7}"/>
              </a:ext>
            </a:extLst>
          </p:cNvPr>
          <p:cNvPicPr>
            <a:picLocks noChangeAspect="1"/>
          </p:cNvPicPr>
          <p:nvPr/>
        </p:nvPicPr>
        <p:blipFill>
          <a:blip r:embed="rId4"/>
          <a:stretch>
            <a:fillRect/>
          </a:stretch>
        </p:blipFill>
        <p:spPr>
          <a:xfrm>
            <a:off x="2428313" y="2615892"/>
            <a:ext cx="6715687" cy="50552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4" name="Rectangle 5">
            <a:extLst>
              <a:ext uri="{FF2B5EF4-FFF2-40B4-BE49-F238E27FC236}">
                <a16:creationId xmlns:a16="http://schemas.microsoft.com/office/drawing/2014/main" id="{9282933F-16AD-46C3-9294-93CAA8FA0BEF}"/>
              </a:ext>
            </a:extLst>
          </p:cNvPr>
          <p:cNvSpPr>
            <a:spLocks noChangeArrowheads="1"/>
          </p:cNvSpPr>
          <p:nvPr/>
        </p:nvSpPr>
        <p:spPr bwMode="auto">
          <a:xfrm>
            <a:off x="1141525" y="1798016"/>
            <a:ext cx="163830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1" i="0" u="none" strike="noStrike" cap="none" normalizeH="0" baseline="0" dirty="0">
                <a:ln>
                  <a:noFill/>
                </a:ln>
                <a:solidFill>
                  <a:srgbClr val="0D0D0D"/>
                </a:solidFill>
                <a:effectLst/>
                <a:latin typeface="Cambria" panose="02040503050406030204" pitchFamily="18" charset="0"/>
              </a:rPr>
              <a:t>3.1 Experimental Design</a:t>
            </a:r>
            <a:endParaRPr kumimoji="0" lang="en-US" altLang="en-US" sz="3500" b="0" i="0" u="none" strike="noStrike" cap="none" normalizeH="0" baseline="0" dirty="0">
              <a:ln>
                <a:noFill/>
              </a:ln>
              <a:solidFill>
                <a:schemeClr val="tx1"/>
              </a:solidFill>
              <a:effectLst/>
            </a:endParaRPr>
          </a:p>
          <a:p>
            <a:pPr lvl="1"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buClrTx/>
            </a:pPr>
            <a:endParaRPr lang="en-US" altLang="en-US" sz="2800" dirty="0">
              <a:solidFill>
                <a:schemeClr val="tx1"/>
              </a:solidFill>
            </a:endParaRPr>
          </a:p>
          <a:p>
            <a:pPr lvl="1"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buClrTx/>
            </a:pPr>
            <a:endParaRPr lang="en-US" altLang="en-US" sz="2800" dirty="0">
              <a:solidFill>
                <a:schemeClr val="tx1"/>
              </a:solidFill>
            </a:endParaRPr>
          </a:p>
          <a:p>
            <a:pPr lvl="1"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buClrTx/>
            </a:pPr>
            <a:endParaRPr lang="en-US" altLang="en-US" sz="2800" dirty="0">
              <a:solidFill>
                <a:schemeClr val="tx1"/>
              </a:solidFill>
            </a:endParaRPr>
          </a:p>
          <a:p>
            <a:pPr lvl="1"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buClrTx/>
            </a:pPr>
            <a:endParaRPr lang="en-US" altLang="en-US" sz="2800" dirty="0">
              <a:solidFill>
                <a:schemeClr val="tx1"/>
              </a:solidFill>
            </a:endParaRPr>
          </a:p>
          <a:p>
            <a:pPr lvl="1"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endParaRPr>
          </a:p>
          <a:p>
            <a:pPr lvl="1"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0" i="0" u="none" strike="noStrike" cap="none" normalizeH="0" baseline="0" dirty="0">
                <a:ln>
                  <a:noFill/>
                </a:ln>
                <a:solidFill>
                  <a:srgbClr val="000000"/>
                </a:solidFill>
                <a:effectLst/>
                <a:latin typeface="Cambria" panose="02040503050406030204" pitchFamily="18" charset="0"/>
              </a:rPr>
              <a:t> </a:t>
            </a:r>
            <a:r>
              <a:rPr kumimoji="0" lang="en-US" altLang="en-US" sz="3500" b="1" i="0" u="none" strike="noStrike" cap="none" normalizeH="0" baseline="0" dirty="0">
                <a:ln>
                  <a:noFill/>
                </a:ln>
                <a:solidFill>
                  <a:srgbClr val="000000"/>
                </a:solidFill>
                <a:effectLst/>
                <a:latin typeface="Cambria" panose="02040503050406030204" pitchFamily="18" charset="0"/>
              </a:rPr>
              <a:t>3.2</a:t>
            </a:r>
            <a:r>
              <a:rPr kumimoji="0" lang="en-US" altLang="en-US" sz="3500" b="1" i="0" u="none" strike="noStrike" cap="none" normalizeH="0" baseline="0" dirty="0">
                <a:ln>
                  <a:noFill/>
                </a:ln>
                <a:solidFill>
                  <a:srgbClr val="0D0D0D"/>
                </a:solidFill>
                <a:effectLst/>
                <a:latin typeface="Cambria" panose="02040503050406030204" pitchFamily="18" charset="0"/>
              </a:rPr>
              <a:t> Sample Preparation</a:t>
            </a:r>
            <a:endParaRPr kumimoji="0" lang="en-US" altLang="en-US" sz="3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0D0D0D"/>
                </a:solidFill>
                <a:effectLst/>
                <a:latin typeface="Cambria" panose="02040503050406030204" pitchFamily="18"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Google Shape;337;p29">
            <a:extLst>
              <a:ext uri="{FF2B5EF4-FFF2-40B4-BE49-F238E27FC236}">
                <a16:creationId xmlns:a16="http://schemas.microsoft.com/office/drawing/2014/main" id="{0C640A19-986E-2614-97EC-74AF4F6207B3}"/>
              </a:ext>
            </a:extLst>
          </p:cNvPr>
          <p:cNvSpPr txBox="1"/>
          <p:nvPr/>
        </p:nvSpPr>
        <p:spPr>
          <a:xfrm>
            <a:off x="0" y="369168"/>
            <a:ext cx="182880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0" dirty="0">
                <a:solidFill>
                  <a:srgbClr val="6874E8"/>
                </a:solidFill>
                <a:latin typeface="Poppins Black"/>
                <a:ea typeface="Poppins Black"/>
                <a:cs typeface="Poppins Black"/>
                <a:sym typeface="Poppins Black"/>
              </a:rPr>
              <a:t>Experimental aspect:</a:t>
            </a:r>
          </a:p>
        </p:txBody>
      </p:sp>
      <p:pic>
        <p:nvPicPr>
          <p:cNvPr id="1028" name="Picture 4" descr="Weighing machine - Free shipping and delivery icons">
            <a:extLst>
              <a:ext uri="{FF2B5EF4-FFF2-40B4-BE49-F238E27FC236}">
                <a16:creationId xmlns:a16="http://schemas.microsoft.com/office/drawing/2014/main" id="{C077934F-1972-A4F8-8790-21DB9F75E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011" y="7429453"/>
            <a:ext cx="1841300" cy="1841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lyethylene Glycol (PEG) 200 (Carbowax™, Ethonas™) | Aik Moh Singapore">
            <a:extLst>
              <a:ext uri="{FF2B5EF4-FFF2-40B4-BE49-F238E27FC236}">
                <a16:creationId xmlns:a16="http://schemas.microsoft.com/office/drawing/2014/main" id="{9B303CE0-6880-2507-4D22-F119A2E41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4617" y="7518102"/>
            <a:ext cx="1848889" cy="166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up of a machine&#10;&#10;Description automatically generated">
            <a:extLst>
              <a:ext uri="{FF2B5EF4-FFF2-40B4-BE49-F238E27FC236}">
                <a16:creationId xmlns:a16="http://schemas.microsoft.com/office/drawing/2014/main" id="{5333DE61-9B98-B8F5-43F9-B2520CA70E27}"/>
              </a:ext>
            </a:extLst>
          </p:cNvPr>
          <p:cNvPicPr>
            <a:picLocks noChangeAspect="1"/>
          </p:cNvPicPr>
          <p:nvPr/>
        </p:nvPicPr>
        <p:blipFill>
          <a:blip r:embed="rId5"/>
          <a:stretch>
            <a:fillRect/>
          </a:stretch>
        </p:blipFill>
        <p:spPr>
          <a:xfrm>
            <a:off x="10160402" y="7334866"/>
            <a:ext cx="2462981" cy="1847236"/>
          </a:xfrm>
          <a:prstGeom prst="rect">
            <a:avLst/>
          </a:prstGeom>
        </p:spPr>
      </p:pic>
      <p:sp>
        <p:nvSpPr>
          <p:cNvPr id="3" name="TextBox 2">
            <a:extLst>
              <a:ext uri="{FF2B5EF4-FFF2-40B4-BE49-F238E27FC236}">
                <a16:creationId xmlns:a16="http://schemas.microsoft.com/office/drawing/2014/main" id="{7FB73D7D-DA49-6099-B916-5011D2898C3D}"/>
              </a:ext>
            </a:extLst>
          </p:cNvPr>
          <p:cNvSpPr txBox="1"/>
          <p:nvPr/>
        </p:nvSpPr>
        <p:spPr>
          <a:xfrm>
            <a:off x="14434256" y="7858923"/>
            <a:ext cx="2142302" cy="70788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lang="en-IN" sz="2000" dirty="0"/>
              <a:t>Mixture allowed to rest in Oven</a:t>
            </a:r>
          </a:p>
        </p:txBody>
      </p:sp>
      <p:pic>
        <p:nvPicPr>
          <p:cNvPr id="8" name="Graphic 7" descr="Arrow Down outline">
            <a:extLst>
              <a:ext uri="{FF2B5EF4-FFF2-40B4-BE49-F238E27FC236}">
                <a16:creationId xmlns:a16="http://schemas.microsoft.com/office/drawing/2014/main" id="{E0CDB0DC-3A62-4377-D164-854CC5B9CC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4578264" y="7515708"/>
            <a:ext cx="914400" cy="1668789"/>
          </a:xfrm>
          <a:prstGeom prst="rect">
            <a:avLst/>
          </a:prstGeom>
        </p:spPr>
      </p:pic>
      <p:pic>
        <p:nvPicPr>
          <p:cNvPr id="9" name="Graphic 8" descr="Arrow Down outline">
            <a:extLst>
              <a:ext uri="{FF2B5EF4-FFF2-40B4-BE49-F238E27FC236}">
                <a16:creationId xmlns:a16="http://schemas.microsoft.com/office/drawing/2014/main" id="{D0E45219-5D32-F6B4-6770-B87DED82C7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8445459" y="7494253"/>
            <a:ext cx="914400" cy="1668789"/>
          </a:xfrm>
          <a:prstGeom prst="rect">
            <a:avLst/>
          </a:prstGeom>
        </p:spPr>
      </p:pic>
      <p:sp>
        <p:nvSpPr>
          <p:cNvPr id="11" name="TextBox 10">
            <a:extLst>
              <a:ext uri="{FF2B5EF4-FFF2-40B4-BE49-F238E27FC236}">
                <a16:creationId xmlns:a16="http://schemas.microsoft.com/office/drawing/2014/main" id="{D3FC3C19-0F4A-E813-A20A-88FB7EE4437D}"/>
              </a:ext>
            </a:extLst>
          </p:cNvPr>
          <p:cNvSpPr txBox="1"/>
          <p:nvPr/>
        </p:nvSpPr>
        <p:spPr>
          <a:xfrm>
            <a:off x="1859430" y="9261858"/>
            <a:ext cx="2492462" cy="400110"/>
          </a:xfrm>
          <a:prstGeom prst="rect">
            <a:avLst/>
          </a:prstGeom>
          <a:noFill/>
        </p:spPr>
        <p:txBody>
          <a:bodyPr wrap="square">
            <a:spAutoFit/>
          </a:bodyPr>
          <a:lstStyle/>
          <a:p>
            <a:pPr algn="ctr"/>
            <a:r>
              <a:rPr lang="en-US" altLang="en-US" sz="2000" dirty="0">
                <a:solidFill>
                  <a:srgbClr val="0D0D0D"/>
                </a:solidFill>
                <a:latin typeface="Cambria" panose="02040503050406030204" pitchFamily="18" charset="0"/>
              </a:rPr>
              <a:t>W</a:t>
            </a:r>
            <a:r>
              <a:rPr kumimoji="0" lang="en-US" altLang="en-US" sz="2000" b="0" i="0" u="none" strike="noStrike" cap="none" normalizeH="0" baseline="0" dirty="0">
                <a:ln>
                  <a:noFill/>
                </a:ln>
                <a:solidFill>
                  <a:srgbClr val="0D0D0D"/>
                </a:solidFill>
                <a:effectLst/>
                <a:latin typeface="Cambria" panose="02040503050406030204" pitchFamily="18" charset="0"/>
              </a:rPr>
              <a:t>eigh and Measure</a:t>
            </a:r>
            <a:endParaRPr lang="en-IN" sz="2000" dirty="0"/>
          </a:p>
        </p:txBody>
      </p:sp>
      <p:sp>
        <p:nvSpPr>
          <p:cNvPr id="13" name="TextBox 12">
            <a:extLst>
              <a:ext uri="{FF2B5EF4-FFF2-40B4-BE49-F238E27FC236}">
                <a16:creationId xmlns:a16="http://schemas.microsoft.com/office/drawing/2014/main" id="{CC0A9B9C-E32E-E207-5379-88F62BB9A481}"/>
              </a:ext>
            </a:extLst>
          </p:cNvPr>
          <p:cNvSpPr txBox="1"/>
          <p:nvPr/>
        </p:nvSpPr>
        <p:spPr>
          <a:xfrm>
            <a:off x="5598633" y="9223986"/>
            <a:ext cx="2492462" cy="400110"/>
          </a:xfrm>
          <a:prstGeom prst="rect">
            <a:avLst/>
          </a:prstGeom>
          <a:noFill/>
        </p:spPr>
        <p:txBody>
          <a:bodyPr wrap="square">
            <a:spAutoFit/>
          </a:bodyPr>
          <a:lstStyle/>
          <a:p>
            <a:pPr algn="ctr"/>
            <a:r>
              <a:rPr lang="en-US" altLang="en-US" sz="2000" dirty="0">
                <a:solidFill>
                  <a:srgbClr val="0D0D0D"/>
                </a:solidFill>
                <a:latin typeface="Cambria" panose="02040503050406030204" pitchFamily="18" charset="0"/>
              </a:rPr>
              <a:t>D</a:t>
            </a:r>
            <a:r>
              <a:rPr kumimoji="0" lang="en-US" altLang="en-US" sz="2000" b="0" i="0" u="none" strike="noStrike" cap="none" normalizeH="0" baseline="0" dirty="0">
                <a:ln>
                  <a:noFill/>
                </a:ln>
                <a:solidFill>
                  <a:srgbClr val="0D0D0D"/>
                </a:solidFill>
                <a:effectLst/>
                <a:latin typeface="Cambria" panose="02040503050406030204" pitchFamily="18" charset="0"/>
              </a:rPr>
              <a:t>isperse in the PEG</a:t>
            </a:r>
            <a:endParaRPr lang="en-IN" sz="2000" dirty="0"/>
          </a:p>
        </p:txBody>
      </p:sp>
      <p:sp>
        <p:nvSpPr>
          <p:cNvPr id="15" name="TextBox 14">
            <a:extLst>
              <a:ext uri="{FF2B5EF4-FFF2-40B4-BE49-F238E27FC236}">
                <a16:creationId xmlns:a16="http://schemas.microsoft.com/office/drawing/2014/main" id="{32059ABC-0B90-AF3C-C9BA-D9E9FC5427D2}"/>
              </a:ext>
            </a:extLst>
          </p:cNvPr>
          <p:cNvSpPr txBox="1"/>
          <p:nvPr/>
        </p:nvSpPr>
        <p:spPr>
          <a:xfrm>
            <a:off x="9244535" y="9261858"/>
            <a:ext cx="4927600" cy="400110"/>
          </a:xfrm>
          <a:prstGeom prst="rect">
            <a:avLst/>
          </a:prstGeom>
          <a:noFill/>
        </p:spPr>
        <p:txBody>
          <a:bodyPr wrap="square">
            <a:spAutoFit/>
          </a:bodyPr>
          <a:lstStyle/>
          <a:p>
            <a:pPr algn="ctr"/>
            <a:r>
              <a:rPr lang="en-US" altLang="en-US" sz="2000" dirty="0" err="1">
                <a:solidFill>
                  <a:srgbClr val="0D0D0D"/>
                </a:solidFill>
                <a:latin typeface="Cambria" panose="02040503050406030204" pitchFamily="18" charset="0"/>
              </a:rPr>
              <a:t>U</a:t>
            </a:r>
            <a:r>
              <a:rPr kumimoji="0" lang="en-US" altLang="en-US" sz="2000" b="0" i="0" u="none" strike="noStrike" cap="none" normalizeH="0" baseline="0" dirty="0" err="1">
                <a:ln>
                  <a:noFill/>
                </a:ln>
                <a:solidFill>
                  <a:srgbClr val="0D0D0D"/>
                </a:solidFill>
                <a:effectLst/>
                <a:latin typeface="Cambria" panose="02040503050406030204" pitchFamily="18" charset="0"/>
              </a:rPr>
              <a:t>ltrasonicator</a:t>
            </a:r>
            <a:r>
              <a:rPr kumimoji="0" lang="en-US" altLang="en-US" sz="2000" b="0" i="0" u="none" strike="noStrike" cap="none" normalizeH="0" baseline="0" dirty="0">
                <a:ln>
                  <a:noFill/>
                </a:ln>
                <a:solidFill>
                  <a:srgbClr val="0D0D0D"/>
                </a:solidFill>
                <a:effectLst/>
                <a:latin typeface="Cambria" panose="02040503050406030204" pitchFamily="18" charset="0"/>
              </a:rPr>
              <a:t> to ensure proper mixing</a:t>
            </a:r>
            <a:endParaRPr lang="en-IN" sz="2000" dirty="0"/>
          </a:p>
        </p:txBody>
      </p:sp>
      <p:pic>
        <p:nvPicPr>
          <p:cNvPr id="16" name="Graphic 15" descr="Arrow Down outline">
            <a:extLst>
              <a:ext uri="{FF2B5EF4-FFF2-40B4-BE49-F238E27FC236}">
                <a16:creationId xmlns:a16="http://schemas.microsoft.com/office/drawing/2014/main" id="{81C9B65F-C739-BC23-0117-538CA6349E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3125946" y="7430216"/>
            <a:ext cx="914400" cy="1668789"/>
          </a:xfrm>
          <a:prstGeom prst="rect">
            <a:avLst/>
          </a:prstGeom>
        </p:spPr>
      </p:pic>
      <p:pic>
        <p:nvPicPr>
          <p:cNvPr id="1034" name="Picture 10" descr="1: Mono disperse pure silica particles with mean particle size 500 nm |  Download Scientific Diagram">
            <a:extLst>
              <a:ext uri="{FF2B5EF4-FFF2-40B4-BE49-F238E27FC236}">
                <a16:creationId xmlns:a16="http://schemas.microsoft.com/office/drawing/2014/main" id="{305C8CE1-E486-4AA5-69CA-F08A647CCC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8371" y="4552608"/>
            <a:ext cx="2101664" cy="141205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 Focus – Polyethylene Glycol (PEG) – Pharma Grade – ExSyn">
            <a:extLst>
              <a:ext uri="{FF2B5EF4-FFF2-40B4-BE49-F238E27FC236}">
                <a16:creationId xmlns:a16="http://schemas.microsoft.com/office/drawing/2014/main" id="{D8DF7BAD-11EB-3544-28BA-7706AA84E26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831954" y="4460522"/>
            <a:ext cx="2897675" cy="118186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loves - Free sports icons">
            <a:extLst>
              <a:ext uri="{FF2B5EF4-FFF2-40B4-BE49-F238E27FC236}">
                <a16:creationId xmlns:a16="http://schemas.microsoft.com/office/drawing/2014/main" id="{3E148A2F-4007-8089-C933-9CBF5AF14D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05087" y="4593765"/>
            <a:ext cx="766343" cy="7663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ab Coat Icon Images – Browse 13,854 Stock Photos, Vectors, and Video |  Adobe Stock">
            <a:extLst>
              <a:ext uri="{FF2B5EF4-FFF2-40B4-BE49-F238E27FC236}">
                <a16:creationId xmlns:a16="http://schemas.microsoft.com/office/drawing/2014/main" id="{3C8CB955-23E6-F228-AE6E-8D2934C93C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68421" y="4401385"/>
            <a:ext cx="1127217" cy="1127217"/>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57;p32">
            <a:extLst>
              <a:ext uri="{FF2B5EF4-FFF2-40B4-BE49-F238E27FC236}">
                <a16:creationId xmlns:a16="http://schemas.microsoft.com/office/drawing/2014/main" id="{1FCC1899-BB30-E23B-4A8E-1564057A3E64}"/>
              </a:ext>
            </a:extLst>
          </p:cNvPr>
          <p:cNvSpPr txBox="1"/>
          <p:nvPr/>
        </p:nvSpPr>
        <p:spPr>
          <a:xfrm>
            <a:off x="1081600" y="3164875"/>
            <a:ext cx="28326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Prepare Sample</a:t>
            </a:r>
            <a:endParaRPr dirty="0">
              <a:latin typeface="Poppins"/>
              <a:ea typeface="Poppins"/>
              <a:cs typeface="Poppins"/>
              <a:sym typeface="Poppins"/>
            </a:endParaRPr>
          </a:p>
        </p:txBody>
      </p:sp>
      <p:sp>
        <p:nvSpPr>
          <p:cNvPr id="24" name="Google Shape;383;p32">
            <a:extLst>
              <a:ext uri="{FF2B5EF4-FFF2-40B4-BE49-F238E27FC236}">
                <a16:creationId xmlns:a16="http://schemas.microsoft.com/office/drawing/2014/main" id="{049DBE17-6074-B592-C678-C08733749F5F}"/>
              </a:ext>
            </a:extLst>
          </p:cNvPr>
          <p:cNvSpPr txBox="1"/>
          <p:nvPr/>
        </p:nvSpPr>
        <p:spPr>
          <a:xfrm>
            <a:off x="13464266" y="3095818"/>
            <a:ext cx="28326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Equipment Needed</a:t>
            </a:r>
            <a:endParaRPr dirty="0">
              <a:latin typeface="Poppins"/>
              <a:ea typeface="Poppins"/>
              <a:cs typeface="Poppins"/>
              <a:sym typeface="Poppins"/>
            </a:endParaRPr>
          </a:p>
        </p:txBody>
      </p:sp>
      <p:cxnSp>
        <p:nvCxnSpPr>
          <p:cNvPr id="27" name="Google Shape;359;p32">
            <a:extLst>
              <a:ext uri="{FF2B5EF4-FFF2-40B4-BE49-F238E27FC236}">
                <a16:creationId xmlns:a16="http://schemas.microsoft.com/office/drawing/2014/main" id="{D881F4A8-74DA-C61D-E838-3A825C5CCA39}"/>
              </a:ext>
            </a:extLst>
          </p:cNvPr>
          <p:cNvCxnSpPr>
            <a:cxnSpLocks/>
          </p:cNvCxnSpPr>
          <p:nvPr/>
        </p:nvCxnSpPr>
        <p:spPr>
          <a:xfrm>
            <a:off x="2945425" y="2836620"/>
            <a:ext cx="12010816" cy="13517"/>
          </a:xfrm>
          <a:prstGeom prst="straightConnector1">
            <a:avLst/>
          </a:prstGeom>
          <a:noFill/>
          <a:ln w="38100" cap="flat" cmpd="sng">
            <a:solidFill>
              <a:srgbClr val="000000"/>
            </a:solidFill>
            <a:prstDash val="solid"/>
            <a:round/>
            <a:headEnd type="none" w="sm" len="sm"/>
            <a:tailEnd type="none" w="sm" len="sm"/>
          </a:ln>
        </p:spPr>
      </p:cxnSp>
      <p:grpSp>
        <p:nvGrpSpPr>
          <p:cNvPr id="28" name="Google Shape;363;p32">
            <a:extLst>
              <a:ext uri="{FF2B5EF4-FFF2-40B4-BE49-F238E27FC236}">
                <a16:creationId xmlns:a16="http://schemas.microsoft.com/office/drawing/2014/main" id="{D57B4B1C-097B-355F-0031-7B780F2B1C55}"/>
              </a:ext>
            </a:extLst>
          </p:cNvPr>
          <p:cNvGrpSpPr/>
          <p:nvPr/>
        </p:nvGrpSpPr>
        <p:grpSpPr>
          <a:xfrm>
            <a:off x="2759639" y="2623765"/>
            <a:ext cx="371572" cy="373238"/>
            <a:chOff x="1813" y="0"/>
            <a:chExt cx="809173" cy="812800"/>
          </a:xfrm>
        </p:grpSpPr>
        <p:sp>
          <p:nvSpPr>
            <p:cNvPr id="29" name="Google Shape;364;p32">
              <a:extLst>
                <a:ext uri="{FF2B5EF4-FFF2-40B4-BE49-F238E27FC236}">
                  <a16:creationId xmlns:a16="http://schemas.microsoft.com/office/drawing/2014/main" id="{3C8D5923-BC7A-74B2-B2D6-57C6AE017032}"/>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p32">
              <a:extLst>
                <a:ext uri="{FF2B5EF4-FFF2-40B4-BE49-F238E27FC236}">
                  <a16:creationId xmlns:a16="http://schemas.microsoft.com/office/drawing/2014/main" id="{1B192A5A-1F42-CE5E-C6D8-4703FDA81D5B}"/>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 name="Google Shape;380;p32">
            <a:extLst>
              <a:ext uri="{FF2B5EF4-FFF2-40B4-BE49-F238E27FC236}">
                <a16:creationId xmlns:a16="http://schemas.microsoft.com/office/drawing/2014/main" id="{469666C1-6D80-9EBA-8D4F-FD6FCC1E6CC6}"/>
              </a:ext>
            </a:extLst>
          </p:cNvPr>
          <p:cNvGrpSpPr/>
          <p:nvPr/>
        </p:nvGrpSpPr>
        <p:grpSpPr>
          <a:xfrm>
            <a:off x="14846408" y="2689233"/>
            <a:ext cx="371572" cy="373238"/>
            <a:chOff x="1813" y="0"/>
            <a:chExt cx="809173" cy="812800"/>
          </a:xfrm>
        </p:grpSpPr>
        <p:sp>
          <p:nvSpPr>
            <p:cNvPr id="32" name="Google Shape;381;p32">
              <a:extLst>
                <a:ext uri="{FF2B5EF4-FFF2-40B4-BE49-F238E27FC236}">
                  <a16:creationId xmlns:a16="http://schemas.microsoft.com/office/drawing/2014/main" id="{0D1D9F6A-AD1F-8FE2-3919-515079637B15}"/>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2;p32">
              <a:extLst>
                <a:ext uri="{FF2B5EF4-FFF2-40B4-BE49-F238E27FC236}">
                  <a16:creationId xmlns:a16="http://schemas.microsoft.com/office/drawing/2014/main" id="{CBAA36A1-1CAE-6D39-A062-9314697C3E2D}"/>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042" name="Picture 18" descr="Rheometers - TA Instruments">
            <a:extLst>
              <a:ext uri="{FF2B5EF4-FFF2-40B4-BE49-F238E27FC236}">
                <a16:creationId xmlns:a16="http://schemas.microsoft.com/office/drawing/2014/main" id="{B28D8680-5AAC-6769-D41E-4C09AEB2E5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982511" y="4251733"/>
            <a:ext cx="1390651" cy="139065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oogle Shape;363;p32">
            <a:extLst>
              <a:ext uri="{FF2B5EF4-FFF2-40B4-BE49-F238E27FC236}">
                <a16:creationId xmlns:a16="http://schemas.microsoft.com/office/drawing/2014/main" id="{E66A63BE-9DD6-C2E3-D15E-D7A553AEC419}"/>
              </a:ext>
            </a:extLst>
          </p:cNvPr>
          <p:cNvGrpSpPr/>
          <p:nvPr/>
        </p:nvGrpSpPr>
        <p:grpSpPr>
          <a:xfrm>
            <a:off x="6475647" y="2613718"/>
            <a:ext cx="371572" cy="373238"/>
            <a:chOff x="1813" y="0"/>
            <a:chExt cx="809173" cy="812800"/>
          </a:xfrm>
        </p:grpSpPr>
        <p:sp>
          <p:nvSpPr>
            <p:cNvPr id="43" name="Google Shape;364;p32">
              <a:extLst>
                <a:ext uri="{FF2B5EF4-FFF2-40B4-BE49-F238E27FC236}">
                  <a16:creationId xmlns:a16="http://schemas.microsoft.com/office/drawing/2014/main" id="{D28EDA55-8C8B-7A48-03B9-01176750FC1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p32">
              <a:extLst>
                <a:ext uri="{FF2B5EF4-FFF2-40B4-BE49-F238E27FC236}">
                  <a16:creationId xmlns:a16="http://schemas.microsoft.com/office/drawing/2014/main" id="{1A38CC77-D284-C852-AA37-66D0151F9EE1}"/>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 name="Google Shape;357;p32">
            <a:extLst>
              <a:ext uri="{FF2B5EF4-FFF2-40B4-BE49-F238E27FC236}">
                <a16:creationId xmlns:a16="http://schemas.microsoft.com/office/drawing/2014/main" id="{A59A0292-2FB8-CC8D-8E51-9E1B7C6F7875}"/>
              </a:ext>
            </a:extLst>
          </p:cNvPr>
          <p:cNvSpPr txBox="1"/>
          <p:nvPr/>
        </p:nvSpPr>
        <p:spPr>
          <a:xfrm>
            <a:off x="5235664" y="3199811"/>
            <a:ext cx="28326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Rheological Testing</a:t>
            </a:r>
            <a:endParaRPr dirty="0">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 name="TextBox 2">
            <a:extLst>
              <a:ext uri="{FF2B5EF4-FFF2-40B4-BE49-F238E27FC236}">
                <a16:creationId xmlns:a16="http://schemas.microsoft.com/office/drawing/2014/main" id="{91A2237A-930C-0343-0131-2FA753B38B13}"/>
              </a:ext>
            </a:extLst>
          </p:cNvPr>
          <p:cNvSpPr txBox="1"/>
          <p:nvPr/>
        </p:nvSpPr>
        <p:spPr>
          <a:xfrm>
            <a:off x="1695450" y="5585950"/>
            <a:ext cx="14897100" cy="5016758"/>
          </a:xfrm>
          <a:prstGeom prst="rect">
            <a:avLst/>
          </a:prstGeom>
          <a:noFill/>
        </p:spPr>
        <p:txBody>
          <a:bodyPr wrap="square">
            <a:spAutoFit/>
          </a:bodyPr>
          <a:lstStyle/>
          <a:p>
            <a:pPr rtl="0" fontAlgn="base">
              <a:spcBef>
                <a:spcPts val="0"/>
              </a:spcBef>
              <a:spcAft>
                <a:spcPts val="1200"/>
              </a:spcAft>
            </a:pPr>
            <a:endParaRPr lang="en-US" sz="3000" b="0" i="0" u="none" strike="noStrike" dirty="0">
              <a:solidFill>
                <a:srgbClr val="0D0D0D"/>
              </a:solidFill>
              <a:effectLst/>
              <a:latin typeface="Cambria" panose="02040503050406030204" pitchFamily="18" charset="0"/>
            </a:endParaRPr>
          </a:p>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i="0" u="none" strike="noStrike" dirty="0">
                <a:solidFill>
                  <a:srgbClr val="000000"/>
                </a:solidFill>
                <a:effectLst/>
                <a:latin typeface="Cambria" panose="02040503050406030204" pitchFamily="18" charset="0"/>
              </a:rPr>
              <a:t>3.</a:t>
            </a:r>
            <a:r>
              <a:rPr lang="en-US" sz="4000" b="1" i="0" u="none" strike="noStrike" dirty="0">
                <a:solidFill>
                  <a:srgbClr val="0D0D0D"/>
                </a:solidFill>
                <a:effectLst/>
                <a:latin typeface="Cambria" panose="02040503050406030204" pitchFamily="18" charset="0"/>
              </a:rPr>
              <a:t>4 Data Collection</a:t>
            </a:r>
            <a:endParaRPr lang="en-US" sz="4000" b="0" dirty="0">
              <a:effectLst/>
            </a:endParaRP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The viscosity data obtained from the rheology tests will serve as the training dataset for the artificial neural network models.</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Each data point will consist of:</a:t>
            </a:r>
          </a:p>
          <a:p>
            <a:pPr marL="12700" rtl="0" fontAlgn="base">
              <a:spcBef>
                <a:spcPts val="0"/>
              </a:spcBef>
              <a:spcAft>
                <a:spcPts val="0"/>
              </a:spcAft>
            </a:pPr>
            <a:r>
              <a:rPr lang="en-US" sz="3000" b="0" i="0" u="none" strike="noStrike" dirty="0">
                <a:solidFill>
                  <a:srgbClr val="0D0D0D"/>
                </a:solidFill>
                <a:effectLst/>
                <a:latin typeface="Cambria" panose="02040503050406030204" pitchFamily="18" charset="0"/>
              </a:rPr>
              <a:t>	Input: Shear rate, temperature, nanoparticle size</a:t>
            </a:r>
          </a:p>
          <a:p>
            <a:pPr marL="12700" rtl="0" fontAlgn="base">
              <a:spcBef>
                <a:spcPts val="0"/>
              </a:spcBef>
              <a:spcAft>
                <a:spcPts val="1200"/>
              </a:spcAft>
            </a:pPr>
            <a:r>
              <a:rPr lang="en-US" sz="3000" b="0" i="0" u="none" strike="noStrike" dirty="0">
                <a:solidFill>
                  <a:srgbClr val="0D0D0D"/>
                </a:solidFill>
                <a:effectLst/>
                <a:latin typeface="Cambria" panose="02040503050406030204" pitchFamily="18" charset="0"/>
              </a:rPr>
              <a:t>	Output: Viscosity</a:t>
            </a:r>
          </a:p>
          <a:p>
            <a:br>
              <a:rPr lang="en-US" sz="3000" dirty="0"/>
            </a:br>
            <a:endParaRPr lang="en-IN" sz="3000" dirty="0"/>
          </a:p>
        </p:txBody>
      </p:sp>
      <p:pic>
        <p:nvPicPr>
          <p:cNvPr id="4" name="Picture 3" descr="A machine on a table&#10;&#10;Description automatically generated">
            <a:extLst>
              <a:ext uri="{FF2B5EF4-FFF2-40B4-BE49-F238E27FC236}">
                <a16:creationId xmlns:a16="http://schemas.microsoft.com/office/drawing/2014/main" id="{271272FF-E952-484B-C1DD-D9CFF1F53DB3}"/>
              </a:ext>
            </a:extLst>
          </p:cNvPr>
          <p:cNvPicPr>
            <a:picLocks noChangeAspect="1"/>
          </p:cNvPicPr>
          <p:nvPr/>
        </p:nvPicPr>
        <p:blipFill>
          <a:blip r:embed="rId3"/>
          <a:stretch>
            <a:fillRect/>
          </a:stretch>
        </p:blipFill>
        <p:spPr>
          <a:xfrm>
            <a:off x="13354357" y="969705"/>
            <a:ext cx="3238193" cy="4317591"/>
          </a:xfrm>
          <a:prstGeom prst="rect">
            <a:avLst/>
          </a:prstGeom>
        </p:spPr>
      </p:pic>
      <p:sp>
        <p:nvSpPr>
          <p:cNvPr id="6" name="TextBox 5">
            <a:extLst>
              <a:ext uri="{FF2B5EF4-FFF2-40B4-BE49-F238E27FC236}">
                <a16:creationId xmlns:a16="http://schemas.microsoft.com/office/drawing/2014/main" id="{9A0B4D2C-9E6E-2063-A2B1-7483D704BB0D}"/>
              </a:ext>
            </a:extLst>
          </p:cNvPr>
          <p:cNvSpPr txBox="1"/>
          <p:nvPr/>
        </p:nvSpPr>
        <p:spPr>
          <a:xfrm>
            <a:off x="1695450" y="1343195"/>
            <a:ext cx="10545711" cy="4093428"/>
          </a:xfrm>
          <a:prstGeom prst="rect">
            <a:avLst/>
          </a:prstGeom>
          <a:noFill/>
        </p:spPr>
        <p:txBody>
          <a:bodyPr wrap="square">
            <a:spAutoFit/>
          </a:bodyPr>
          <a:lstStyle/>
          <a:p>
            <a:pPr rtl="0">
              <a:spcBef>
                <a:spcPts val="1200"/>
              </a:spcBef>
              <a:spcAft>
                <a:spcPts val="1200"/>
              </a:spcAft>
            </a:pPr>
            <a:r>
              <a:rPr lang="en-US" sz="4000" b="1" i="0" u="none" strike="noStrike" dirty="0">
                <a:solidFill>
                  <a:srgbClr val="0D0D0D"/>
                </a:solidFill>
                <a:effectLst/>
                <a:latin typeface="Cambria" panose="02040503050406030204" pitchFamily="18" charset="0"/>
              </a:rPr>
              <a:t>3.3 Rheology Testing</a:t>
            </a:r>
            <a:endParaRPr lang="en-US" sz="4000" b="0" dirty="0">
              <a:effectLst/>
            </a:endParaRP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Using the prepared samples, we will conduct rheology testing on the rheometer.</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Viscosity measurements will be taken at various shear rates (controlled by the rheometer settings) at the specified temperatures.</a:t>
            </a:r>
          </a:p>
          <a:p>
            <a:pPr rtl="0" fontAlgn="base">
              <a:spcBef>
                <a:spcPts val="0"/>
              </a:spcBef>
              <a:spcAft>
                <a:spcPts val="120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Data collected will include shear rate, temperature, and the corresponding viscosity values for each sample.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pic>
        <p:nvPicPr>
          <p:cNvPr id="6" name="Picture 5">
            <a:extLst>
              <a:ext uri="{FF2B5EF4-FFF2-40B4-BE49-F238E27FC236}">
                <a16:creationId xmlns:a16="http://schemas.microsoft.com/office/drawing/2014/main" id="{A704D1A7-181E-9D35-8642-88C94660F1A4}"/>
              </a:ext>
            </a:extLst>
          </p:cNvPr>
          <p:cNvPicPr>
            <a:picLocks noChangeAspect="1"/>
          </p:cNvPicPr>
          <p:nvPr/>
        </p:nvPicPr>
        <p:blipFill>
          <a:blip r:embed="rId3"/>
          <a:stretch>
            <a:fillRect/>
          </a:stretch>
        </p:blipFill>
        <p:spPr>
          <a:xfrm>
            <a:off x="0" y="1"/>
            <a:ext cx="18244117" cy="10227720"/>
          </a:xfrm>
          <a:prstGeom prst="rect">
            <a:avLst/>
          </a:prstGeom>
        </p:spPr>
      </p:pic>
      <p:sp>
        <p:nvSpPr>
          <p:cNvPr id="3" name="TextBox 2">
            <a:extLst>
              <a:ext uri="{FF2B5EF4-FFF2-40B4-BE49-F238E27FC236}">
                <a16:creationId xmlns:a16="http://schemas.microsoft.com/office/drawing/2014/main" id="{1220372D-69A9-452A-8C2C-28DCBC3E43EE}"/>
              </a:ext>
            </a:extLst>
          </p:cNvPr>
          <p:cNvSpPr txBox="1"/>
          <p:nvPr/>
        </p:nvSpPr>
        <p:spPr>
          <a:xfrm>
            <a:off x="1516380" y="2388367"/>
            <a:ext cx="15255240" cy="4555093"/>
          </a:xfrm>
          <a:prstGeom prst="rect">
            <a:avLst/>
          </a:prstGeom>
          <a:noFill/>
        </p:spPr>
        <p:txBody>
          <a:bodyPr wrap="square">
            <a:spAutoFit/>
          </a:bodyPr>
          <a:lstStyle/>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i="0" u="none" strike="noStrike" dirty="0">
                <a:solidFill>
                  <a:srgbClr val="000000"/>
                </a:solidFill>
                <a:effectLst/>
                <a:latin typeface="Cambria" panose="02040503050406030204" pitchFamily="18" charset="0"/>
              </a:rPr>
              <a:t>3</a:t>
            </a:r>
            <a:r>
              <a:rPr lang="en-US" sz="4000" b="0" i="0" u="none" strike="noStrike" dirty="0">
                <a:solidFill>
                  <a:srgbClr val="000000"/>
                </a:solidFill>
                <a:effectLst/>
                <a:latin typeface="Cambria" panose="02040503050406030204" pitchFamily="18" charset="0"/>
              </a:rPr>
              <a:t>.</a:t>
            </a:r>
            <a:r>
              <a:rPr lang="en-US" sz="4000" b="1" i="0" u="none" strike="noStrike" dirty="0">
                <a:solidFill>
                  <a:srgbClr val="0D0D0D"/>
                </a:solidFill>
                <a:effectLst/>
                <a:latin typeface="Cambria" panose="02040503050406030204" pitchFamily="18" charset="0"/>
              </a:rPr>
              <a:t>5 Artificial Neural Network (ANN) Model Development</a:t>
            </a:r>
            <a:endParaRPr lang="en-US" sz="4000" b="0" dirty="0">
              <a:effectLst/>
            </a:endParaRPr>
          </a:p>
          <a:p>
            <a:pPr rtl="0" fontAlgn="base">
              <a:spcBef>
                <a:spcPts val="0"/>
              </a:spcBef>
              <a:spcAft>
                <a:spcPts val="0"/>
              </a:spcAft>
            </a:pPr>
            <a:r>
              <a:rPr lang="en-US" sz="3000" b="0" i="0" u="none" strike="noStrike" dirty="0">
                <a:solidFill>
                  <a:srgbClr val="0D0D0D"/>
                </a:solidFill>
                <a:effectLst/>
                <a:latin typeface="Cambria" panose="02040503050406030204" pitchFamily="18" charset="0"/>
              </a:rPr>
              <a:t>We will design an ANN model using software like TensorFlow or </a:t>
            </a:r>
            <a:r>
              <a:rPr lang="en-US" sz="3000" b="0" i="0" u="none" strike="noStrike" dirty="0" err="1">
                <a:solidFill>
                  <a:srgbClr val="0D0D0D"/>
                </a:solidFill>
                <a:effectLst/>
                <a:latin typeface="Cambria" panose="02040503050406030204" pitchFamily="18" charset="0"/>
              </a:rPr>
              <a:t>PyTorch</a:t>
            </a:r>
            <a:r>
              <a:rPr lang="en-US" sz="3000" b="0" i="0" u="none" strike="noStrike" dirty="0">
                <a:solidFill>
                  <a:srgbClr val="0D0D0D"/>
                </a:solidFill>
                <a:effectLst/>
                <a:latin typeface="Cambria" panose="02040503050406030204" pitchFamily="18" charset="0"/>
              </a:rPr>
              <a:t>.</a:t>
            </a:r>
          </a:p>
          <a:p>
            <a:pPr rtl="0" fontAlgn="base">
              <a:spcBef>
                <a:spcPts val="0"/>
              </a:spcBef>
              <a:spcAft>
                <a:spcPts val="0"/>
              </a:spcAft>
            </a:pPr>
            <a:endParaRPr lang="en-US" sz="3000" dirty="0">
              <a:solidFill>
                <a:srgbClr val="0D0D0D"/>
              </a:solidFill>
              <a:latin typeface="Cambria" panose="02040503050406030204" pitchFamily="18" charset="0"/>
            </a:endParaRPr>
          </a:p>
          <a:p>
            <a:pPr rtl="0" fontAlgn="base">
              <a:spcBef>
                <a:spcPts val="0"/>
              </a:spcBef>
              <a:spcAft>
                <a:spcPts val="0"/>
              </a:spcAft>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Cambria" panose="02040503050406030204" pitchFamily="18" charset="0"/>
            </a:endParaRPr>
          </a:p>
        </p:txBody>
      </p:sp>
      <p:sp>
        <p:nvSpPr>
          <p:cNvPr id="4" name="Google Shape;337;p29">
            <a:extLst>
              <a:ext uri="{FF2B5EF4-FFF2-40B4-BE49-F238E27FC236}">
                <a16:creationId xmlns:a16="http://schemas.microsoft.com/office/drawing/2014/main" id="{9CA79551-72D6-33EE-C24C-431E733FA0C7}"/>
              </a:ext>
            </a:extLst>
          </p:cNvPr>
          <p:cNvSpPr txBox="1"/>
          <p:nvPr/>
        </p:nvSpPr>
        <p:spPr>
          <a:xfrm>
            <a:off x="0" y="430128"/>
            <a:ext cx="182880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0" dirty="0">
                <a:solidFill>
                  <a:srgbClr val="6874E8"/>
                </a:solidFill>
                <a:latin typeface="Poppins Black"/>
                <a:ea typeface="Poppins Black"/>
                <a:cs typeface="Poppins Black"/>
                <a:sym typeface="Poppins Black"/>
              </a:rPr>
              <a:t>Computational aspect:</a:t>
            </a:r>
          </a:p>
        </p:txBody>
      </p:sp>
      <p:pic>
        <p:nvPicPr>
          <p:cNvPr id="3074" name="Picture 2" descr="Artificial neural network architecture (ANN i-h 1-h 2-h n-o). | Download  Scientific Diagram">
            <a:extLst>
              <a:ext uri="{FF2B5EF4-FFF2-40B4-BE49-F238E27FC236}">
                <a16:creationId xmlns:a16="http://schemas.microsoft.com/office/drawing/2014/main" id="{6FB36A42-6E6B-AFD8-AC54-1E5CB9823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768" y="4814920"/>
            <a:ext cx="6578519" cy="3854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A4925E-6AB4-9AF5-4160-F1DD07044807}"/>
              </a:ext>
            </a:extLst>
          </p:cNvPr>
          <p:cNvSpPr txBox="1"/>
          <p:nvPr/>
        </p:nvSpPr>
        <p:spPr>
          <a:xfrm>
            <a:off x="13674886" y="6108095"/>
            <a:ext cx="3565311" cy="830997"/>
          </a:xfrm>
          <a:prstGeom prst="rect">
            <a:avLst/>
          </a:prstGeom>
          <a:noFill/>
        </p:spPr>
        <p:txBody>
          <a:bodyPr wrap="square">
            <a:spAutoFit/>
          </a:bodyPr>
          <a:lstStyle/>
          <a:p>
            <a:pPr algn="ctr" rtl="0" fontAlgn="base">
              <a:spcBef>
                <a:spcPts val="0"/>
              </a:spcBef>
              <a:spcAft>
                <a:spcPts val="0"/>
              </a:spcAft>
            </a:pPr>
            <a:r>
              <a:rPr lang="en-US" sz="2400" b="0" i="0" u="none" strike="noStrike" dirty="0">
                <a:solidFill>
                  <a:srgbClr val="0D0D0D"/>
                </a:solidFill>
                <a:effectLst/>
                <a:latin typeface="Cambria" panose="02040503050406030204" pitchFamily="18" charset="0"/>
              </a:rPr>
              <a:t>The output layer will predict the viscosity.</a:t>
            </a:r>
          </a:p>
        </p:txBody>
      </p:sp>
      <p:sp>
        <p:nvSpPr>
          <p:cNvPr id="7" name="TextBox 6">
            <a:extLst>
              <a:ext uri="{FF2B5EF4-FFF2-40B4-BE49-F238E27FC236}">
                <a16:creationId xmlns:a16="http://schemas.microsoft.com/office/drawing/2014/main" id="{837D665A-218D-01CF-F3F9-A99E495BBB76}"/>
              </a:ext>
            </a:extLst>
          </p:cNvPr>
          <p:cNvSpPr txBox="1"/>
          <p:nvPr/>
        </p:nvSpPr>
        <p:spPr>
          <a:xfrm>
            <a:off x="856120" y="5897363"/>
            <a:ext cx="3747483" cy="1569660"/>
          </a:xfrm>
          <a:prstGeom prst="rect">
            <a:avLst/>
          </a:prstGeom>
          <a:noFill/>
        </p:spPr>
        <p:txBody>
          <a:bodyPr wrap="square">
            <a:spAutoFit/>
          </a:bodyPr>
          <a:lstStyle/>
          <a:p>
            <a:pPr algn="ctr" rtl="0" fontAlgn="base">
              <a:spcBef>
                <a:spcPts val="0"/>
              </a:spcBef>
              <a:spcAft>
                <a:spcPts val="0"/>
              </a:spcAft>
            </a:pPr>
            <a:r>
              <a:rPr lang="en-US" sz="2400" b="0" i="0" u="none" strike="noStrike" dirty="0">
                <a:solidFill>
                  <a:srgbClr val="0D0D0D"/>
                </a:solidFill>
                <a:effectLst/>
                <a:latin typeface="Cambria" panose="02040503050406030204" pitchFamily="18" charset="0"/>
              </a:rPr>
              <a:t>The input layer will have nodes for shear rate, temperature, and nanoparticle size.</a:t>
            </a:r>
          </a:p>
        </p:txBody>
      </p:sp>
      <p:pic>
        <p:nvPicPr>
          <p:cNvPr id="9" name="Graphic 8" descr="Arrow: Slight curve with solid fill">
            <a:extLst>
              <a:ext uri="{FF2B5EF4-FFF2-40B4-BE49-F238E27FC236}">
                <a16:creationId xmlns:a16="http://schemas.microsoft.com/office/drawing/2014/main" id="{827ED195-B998-C4F5-9004-4B65B81A79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1309" y="6030937"/>
            <a:ext cx="1302513" cy="1302513"/>
          </a:xfrm>
          <a:prstGeom prst="rect">
            <a:avLst/>
          </a:prstGeom>
        </p:spPr>
      </p:pic>
      <p:pic>
        <p:nvPicPr>
          <p:cNvPr id="10" name="Graphic 9" descr="Arrow: Slight curve with solid fill">
            <a:extLst>
              <a:ext uri="{FF2B5EF4-FFF2-40B4-BE49-F238E27FC236}">
                <a16:creationId xmlns:a16="http://schemas.microsoft.com/office/drawing/2014/main" id="{BFE753E7-FC45-7276-BBC3-1AE0E5B8FA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1007717">
            <a:off x="12688639" y="5636580"/>
            <a:ext cx="1302513" cy="13025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1612</Words>
  <Application>Microsoft Office PowerPoint</Application>
  <PresentationFormat>Custom</PresentationFormat>
  <Paragraphs>154</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Palatino Linotype</vt:lpstr>
      <vt:lpstr>Georgia</vt:lpstr>
      <vt:lpstr>Cambria</vt:lpstr>
      <vt:lpstr>Merriweather</vt:lpstr>
      <vt:lpstr>Poppins</vt:lpstr>
      <vt:lpstr>Calibri</vt:lpstr>
      <vt:lpstr>Poppins Black</vt:lpstr>
      <vt:lpstr>Arial</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Kumar</dc:creator>
  <cp:lastModifiedBy>Lakshya Kumar</cp:lastModifiedBy>
  <cp:revision>4</cp:revision>
  <dcterms:modified xsi:type="dcterms:W3CDTF">2024-04-23T08:43:29Z</dcterms:modified>
</cp:coreProperties>
</file>