
<file path=[Content_Types].xml><?xml version="1.0" encoding="utf-8"?>
<Types xmlns="http://schemas.openxmlformats.org/package/2006/content-types">
  <Default Extension="png" ContentType="image/png"/>
  <Default Extension="pdf" ContentType="application/pd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4005" r:id="rId4"/>
  </p:sldMasterIdLst>
  <p:notesMasterIdLst>
    <p:notesMasterId r:id="rId44"/>
  </p:notesMasterIdLst>
  <p:handoutMasterIdLst>
    <p:handoutMasterId r:id="rId45"/>
  </p:handoutMasterIdLst>
  <p:sldIdLst>
    <p:sldId id="379" r:id="rId5"/>
    <p:sldId id="441" r:id="rId6"/>
    <p:sldId id="480" r:id="rId7"/>
    <p:sldId id="433" r:id="rId8"/>
    <p:sldId id="435" r:id="rId9"/>
    <p:sldId id="485" r:id="rId10"/>
    <p:sldId id="451" r:id="rId11"/>
    <p:sldId id="440" r:id="rId12"/>
    <p:sldId id="481" r:id="rId13"/>
    <p:sldId id="437" r:id="rId14"/>
    <p:sldId id="438" r:id="rId15"/>
    <p:sldId id="439" r:id="rId16"/>
    <p:sldId id="483" r:id="rId17"/>
    <p:sldId id="444" r:id="rId18"/>
    <p:sldId id="454" r:id="rId19"/>
    <p:sldId id="489" r:id="rId20"/>
    <p:sldId id="488" r:id="rId21"/>
    <p:sldId id="442" r:id="rId22"/>
    <p:sldId id="453" r:id="rId23"/>
    <p:sldId id="490" r:id="rId24"/>
    <p:sldId id="465" r:id="rId25"/>
    <p:sldId id="447" r:id="rId26"/>
    <p:sldId id="466" r:id="rId27"/>
    <p:sldId id="495" r:id="rId28"/>
    <p:sldId id="446" r:id="rId29"/>
    <p:sldId id="492" r:id="rId30"/>
    <p:sldId id="491" r:id="rId31"/>
    <p:sldId id="498" r:id="rId32"/>
    <p:sldId id="496" r:id="rId33"/>
    <p:sldId id="469" r:id="rId34"/>
    <p:sldId id="450" r:id="rId35"/>
    <p:sldId id="468" r:id="rId36"/>
    <p:sldId id="478" r:id="rId37"/>
    <p:sldId id="499" r:id="rId38"/>
    <p:sldId id="472" r:id="rId39"/>
    <p:sldId id="473" r:id="rId40"/>
    <p:sldId id="484" r:id="rId41"/>
    <p:sldId id="443" r:id="rId42"/>
    <p:sldId id="500" r:id="rId43"/>
  </p:sldIdLst>
  <p:sldSz cx="9144000" cy="6858000" type="screen4x3"/>
  <p:notesSz cx="6950075" cy="9236075"/>
  <p:custDataLst>
    <p:tags r:id="rId46"/>
  </p:custDataLst>
  <p:defaultTextStyle>
    <a:defPPr>
      <a:defRPr lang="en-GB"/>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35">
          <p15:clr>
            <a:srgbClr val="A4A3A4"/>
          </p15:clr>
        </p15:guide>
        <p15:guide id="2" orient="horz" pos="607">
          <p15:clr>
            <a:srgbClr val="A4A3A4"/>
          </p15:clr>
        </p15:guide>
        <p15:guide id="3" orient="horz" pos="2325">
          <p15:clr>
            <a:srgbClr val="A4A3A4"/>
          </p15:clr>
        </p15:guide>
        <p15:guide id="4" orient="horz" pos="4147">
          <p15:clr>
            <a:srgbClr val="A4A3A4"/>
          </p15:clr>
        </p15:guide>
        <p15:guide id="5" orient="horz" pos="3952">
          <p15:clr>
            <a:srgbClr val="A4A3A4"/>
          </p15:clr>
        </p15:guide>
        <p15:guide id="6" pos="291">
          <p15:clr>
            <a:srgbClr val="A4A3A4"/>
          </p15:clr>
        </p15:guide>
        <p15:guide id="7" pos="941">
          <p15:clr>
            <a:srgbClr val="A4A3A4"/>
          </p15:clr>
        </p15:guide>
        <p15:guide id="8" pos="5475">
          <p15:clr>
            <a:srgbClr val="A4A3A4"/>
          </p15:clr>
        </p15:guide>
        <p15:guide id="9" pos="2329">
          <p15:clr>
            <a:srgbClr val="A4A3A4"/>
          </p15:clr>
        </p15:guide>
      </p15:sldGuideLst>
    </p:ext>
    <p:ext uri="{2D200454-40CA-4A62-9FC3-DE9A4176ACB9}">
      <p15:notesGuideLst xmlns:p15="http://schemas.microsoft.com/office/powerpoint/2012/main">
        <p15:guide id="1" orient="horz" pos="2909" userDrawn="1">
          <p15:clr>
            <a:srgbClr val="A4A3A4"/>
          </p15:clr>
        </p15:guide>
        <p15:guide id="2" pos="218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hitrik, Konstantin" initials="KK" lastIdx="3" clrIdx="0">
    <p:extLst/>
  </p:cmAuthor>
  <p:cmAuthor id="2" name="Dara Drescher" initials="DD" lastIdx="1" clrIdx="1">
    <p:extLst>
      <p:ext uri="{19B8F6BF-5375-455C-9EA6-DF929625EA0E}">
        <p15:presenceInfo xmlns:p15="http://schemas.microsoft.com/office/powerpoint/2012/main" userId="Dara Drescher" providerId="None"/>
      </p:ext>
    </p:extLst>
  </p:cmAuthor>
  <p:cmAuthor id="3" name="Mark Van Buren" initials="MVB" lastIdx="4" clrIdx="2">
    <p:extLst>
      <p:ext uri="{19B8F6BF-5375-455C-9EA6-DF929625EA0E}">
        <p15:presenceInfo xmlns:p15="http://schemas.microsoft.com/office/powerpoint/2012/main" userId="Mark Van Buren" providerId="None"/>
      </p:ext>
    </p:extLst>
  </p:cmAuthor>
  <p:cmAuthor id="4" name="Bekera, Behailu" initials="BB" lastIdx="1" clrIdx="3">
    <p:extLst>
      <p:ext uri="{19B8F6BF-5375-455C-9EA6-DF929625EA0E}">
        <p15:presenceInfo xmlns:p15="http://schemas.microsoft.com/office/powerpoint/2012/main" userId="S-1-5-21-2351480424-3381865212-3165293038-410804" providerId="AD"/>
      </p:ext>
    </p:extLst>
  </p:cmAuthor>
  <p:cmAuthor id="5" name="James Meaden" initials="JM" lastIdx="1" clrIdx="4">
    <p:extLst>
      <p:ext uri="{19B8F6BF-5375-455C-9EA6-DF929625EA0E}">
        <p15:presenceInfo xmlns:p15="http://schemas.microsoft.com/office/powerpoint/2012/main" userId="S::james.meaden@shl.com::908d13f7-89c0-43b6-9eb8-84c627b2254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D64B"/>
    <a:srgbClr val="FFF9EB"/>
    <a:srgbClr val="00DAFE"/>
    <a:srgbClr val="0000EA"/>
    <a:srgbClr val="0E3ED6"/>
    <a:srgbClr val="FF9B9B"/>
    <a:srgbClr val="ECF8E9"/>
    <a:srgbClr val="D6F0D0"/>
    <a:srgbClr val="655DC6"/>
    <a:srgbClr val="F5A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249" autoAdjust="0"/>
  </p:normalViewPr>
  <p:slideViewPr>
    <p:cSldViewPr snapToGrid="0" showGuides="1">
      <p:cViewPr varScale="1">
        <p:scale>
          <a:sx n="116" d="100"/>
          <a:sy n="116" d="100"/>
        </p:scale>
        <p:origin x="786" y="108"/>
      </p:cViewPr>
      <p:guideLst>
        <p:guide orient="horz" pos="235"/>
        <p:guide orient="horz" pos="607"/>
        <p:guide orient="horz" pos="2325"/>
        <p:guide orient="horz" pos="4147"/>
        <p:guide orient="horz" pos="3952"/>
        <p:guide pos="291"/>
        <p:guide pos="941"/>
        <p:guide pos="5475"/>
        <p:guide pos="232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showGuides="1">
      <p:cViewPr varScale="1">
        <p:scale>
          <a:sx n="86" d="100"/>
          <a:sy n="86" d="100"/>
        </p:scale>
        <p:origin x="3822" y="102"/>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04FB7-F893-4580-8E85-B7B8187B05BF}" type="doc">
      <dgm:prSet loTypeId="urn:microsoft.com/office/officeart/2005/8/layout/hChevron3" loCatId="process" qsTypeId="urn:microsoft.com/office/officeart/2005/8/quickstyle/simple1" qsCatId="simple" csTypeId="urn:microsoft.com/office/officeart/2005/8/colors/accent1_2" csCatId="accent1" phldr="1"/>
      <dgm:spPr/>
    </dgm:pt>
    <dgm:pt modelId="{705779B5-2106-4EC6-8052-39DE00479137}">
      <dgm:prSet phldrT="[Text]"/>
      <dgm:spPr/>
      <dgm:t>
        <a:bodyPr/>
        <a:lstStyle/>
        <a:p>
          <a:r>
            <a:rPr lang="en-US" dirty="0" smtClean="0"/>
            <a:t>Prepare Data</a:t>
          </a:r>
          <a:endParaRPr lang="en-US" dirty="0"/>
        </a:p>
      </dgm:t>
    </dgm:pt>
    <dgm:pt modelId="{6CCA19BF-F6AC-4F23-827F-CD9010A85E0B}" type="parTrans" cxnId="{308C72E4-84D4-4399-8F6B-AEC60AD706A4}">
      <dgm:prSet/>
      <dgm:spPr/>
      <dgm:t>
        <a:bodyPr/>
        <a:lstStyle/>
        <a:p>
          <a:endParaRPr lang="en-US"/>
        </a:p>
      </dgm:t>
    </dgm:pt>
    <dgm:pt modelId="{526D4B36-6D7A-4690-B374-B1A3A2BF5DE2}" type="sibTrans" cxnId="{308C72E4-84D4-4399-8F6B-AEC60AD706A4}">
      <dgm:prSet/>
      <dgm:spPr/>
      <dgm:t>
        <a:bodyPr/>
        <a:lstStyle/>
        <a:p>
          <a:endParaRPr lang="en-US"/>
        </a:p>
      </dgm:t>
    </dgm:pt>
    <dgm:pt modelId="{FA24750A-D734-4A64-87D8-02DBF175D0F5}">
      <dgm:prSet phldrT="[Text]"/>
      <dgm:spPr>
        <a:solidFill>
          <a:schemeClr val="bg2"/>
        </a:solidFill>
      </dgm:spPr>
      <dgm:t>
        <a:bodyPr/>
        <a:lstStyle/>
        <a:p>
          <a:r>
            <a:rPr lang="en-US" dirty="0" smtClean="0"/>
            <a:t>Analyze Survival Curves</a:t>
          </a:r>
          <a:endParaRPr lang="en-US" dirty="0"/>
        </a:p>
      </dgm:t>
    </dgm:pt>
    <dgm:pt modelId="{8C7BE887-D018-4655-9859-AFF16840040E}" type="parTrans" cxnId="{4CBF7732-530B-4343-BD3A-EE78277FDA07}">
      <dgm:prSet/>
      <dgm:spPr/>
      <dgm:t>
        <a:bodyPr/>
        <a:lstStyle/>
        <a:p>
          <a:endParaRPr lang="en-US"/>
        </a:p>
      </dgm:t>
    </dgm:pt>
    <dgm:pt modelId="{3D4CF607-0727-40D2-B8F4-0C5D2CA1A29D}" type="sibTrans" cxnId="{4CBF7732-530B-4343-BD3A-EE78277FDA07}">
      <dgm:prSet/>
      <dgm:spPr/>
      <dgm:t>
        <a:bodyPr/>
        <a:lstStyle/>
        <a:p>
          <a:endParaRPr lang="en-US"/>
        </a:p>
      </dgm:t>
    </dgm:pt>
    <dgm:pt modelId="{BB6F451A-23E5-4E25-803E-F26378130AF8}">
      <dgm:prSet phldrT="[Text]"/>
      <dgm:spPr>
        <a:solidFill>
          <a:schemeClr val="bg2"/>
        </a:solidFill>
      </dgm:spPr>
      <dgm:t>
        <a:bodyPr/>
        <a:lstStyle/>
        <a:p>
          <a:r>
            <a:rPr lang="en-US" dirty="0" smtClean="0"/>
            <a:t>Feature Engineering</a:t>
          </a:r>
          <a:endParaRPr lang="en-US" dirty="0"/>
        </a:p>
      </dgm:t>
    </dgm:pt>
    <dgm:pt modelId="{B00B9F64-6E0A-41EB-AF27-9BD4C46D2847}" type="parTrans" cxnId="{BE39C342-C8F0-40E4-A46A-350669D679DB}">
      <dgm:prSet/>
      <dgm:spPr/>
      <dgm:t>
        <a:bodyPr/>
        <a:lstStyle/>
        <a:p>
          <a:endParaRPr lang="en-US"/>
        </a:p>
      </dgm:t>
    </dgm:pt>
    <dgm:pt modelId="{C38D3FF5-E00B-43CD-9C02-842BD2B72F55}" type="sibTrans" cxnId="{BE39C342-C8F0-40E4-A46A-350669D679DB}">
      <dgm:prSet/>
      <dgm:spPr/>
      <dgm:t>
        <a:bodyPr/>
        <a:lstStyle/>
        <a:p>
          <a:endParaRPr lang="en-US"/>
        </a:p>
      </dgm:t>
    </dgm:pt>
    <dgm:pt modelId="{0B5A8B61-A5DF-4D98-BCEE-FF0D90C9C23D}">
      <dgm:prSet phldrT="[Text]"/>
      <dgm:spPr>
        <a:solidFill>
          <a:schemeClr val="bg2"/>
        </a:solidFill>
      </dgm:spPr>
      <dgm:t>
        <a:bodyPr/>
        <a:lstStyle/>
        <a:p>
          <a:r>
            <a:rPr lang="en-US" dirty="0" smtClean="0"/>
            <a:t>Build &amp; Interpret Model</a:t>
          </a:r>
          <a:endParaRPr lang="en-US" dirty="0"/>
        </a:p>
      </dgm:t>
    </dgm:pt>
    <dgm:pt modelId="{F6E90878-00EC-40BF-8C4D-1B1AAE5863A8}" type="parTrans" cxnId="{90002AA2-45E4-4564-AA94-7F74101EBDD0}">
      <dgm:prSet/>
      <dgm:spPr/>
      <dgm:t>
        <a:bodyPr/>
        <a:lstStyle/>
        <a:p>
          <a:endParaRPr lang="en-US"/>
        </a:p>
      </dgm:t>
    </dgm:pt>
    <dgm:pt modelId="{C67F60EE-0C5D-40D9-9CC5-DDDC1D16CF38}" type="sibTrans" cxnId="{90002AA2-45E4-4564-AA94-7F74101EBDD0}">
      <dgm:prSet/>
      <dgm:spPr/>
      <dgm:t>
        <a:bodyPr/>
        <a:lstStyle/>
        <a:p>
          <a:endParaRPr lang="en-US"/>
        </a:p>
      </dgm:t>
    </dgm:pt>
    <dgm:pt modelId="{18B39035-1F4B-4A9F-8106-205C827C5C30}">
      <dgm:prSet phldrT="[Text]"/>
      <dgm:spPr>
        <a:solidFill>
          <a:schemeClr val="bg2"/>
        </a:solidFill>
      </dgm:spPr>
      <dgm:t>
        <a:bodyPr/>
        <a:lstStyle/>
        <a:p>
          <a:r>
            <a:rPr lang="en-US" dirty="0" smtClean="0"/>
            <a:t>Model diagnostics</a:t>
          </a:r>
          <a:endParaRPr lang="en-US" dirty="0"/>
        </a:p>
      </dgm:t>
    </dgm:pt>
    <dgm:pt modelId="{D8C47BB3-739D-4B2D-953C-1701BA250097}" type="parTrans" cxnId="{6A630442-ED59-47D7-AAE5-1D09326AAF5B}">
      <dgm:prSet/>
      <dgm:spPr/>
      <dgm:t>
        <a:bodyPr/>
        <a:lstStyle/>
        <a:p>
          <a:endParaRPr lang="en-US"/>
        </a:p>
      </dgm:t>
    </dgm:pt>
    <dgm:pt modelId="{DEC3452D-FB8C-4416-9E99-0464EFD87CCF}" type="sibTrans" cxnId="{6A630442-ED59-47D7-AAE5-1D09326AAF5B}">
      <dgm:prSet/>
      <dgm:spPr/>
      <dgm:t>
        <a:bodyPr/>
        <a:lstStyle/>
        <a:p>
          <a:endParaRPr lang="en-US"/>
        </a:p>
      </dgm:t>
    </dgm:pt>
    <dgm:pt modelId="{97DCA664-EAC9-4E8D-9873-B4F7A82DFADE}" type="pres">
      <dgm:prSet presAssocID="{F6F04FB7-F893-4580-8E85-B7B8187B05BF}" presName="Name0" presStyleCnt="0">
        <dgm:presLayoutVars>
          <dgm:dir/>
          <dgm:resizeHandles val="exact"/>
        </dgm:presLayoutVars>
      </dgm:prSet>
      <dgm:spPr/>
    </dgm:pt>
    <dgm:pt modelId="{783C2A7D-2F2C-4DE9-BD5B-78E4F9770075}" type="pres">
      <dgm:prSet presAssocID="{705779B5-2106-4EC6-8052-39DE00479137}" presName="parTxOnly" presStyleLbl="node1" presStyleIdx="0" presStyleCnt="5">
        <dgm:presLayoutVars>
          <dgm:bulletEnabled val="1"/>
        </dgm:presLayoutVars>
      </dgm:prSet>
      <dgm:spPr/>
    </dgm:pt>
    <dgm:pt modelId="{835F2333-9E7A-4B56-A652-5A071AD99C1C}" type="pres">
      <dgm:prSet presAssocID="{526D4B36-6D7A-4690-B374-B1A3A2BF5DE2}" presName="parSpace" presStyleCnt="0"/>
      <dgm:spPr/>
    </dgm:pt>
    <dgm:pt modelId="{5617D196-6F0E-4D1F-B52E-5537DA81D9A7}" type="pres">
      <dgm:prSet presAssocID="{FA24750A-D734-4A64-87D8-02DBF175D0F5}" presName="parTxOnly" presStyleLbl="node1" presStyleIdx="1" presStyleCnt="5">
        <dgm:presLayoutVars>
          <dgm:bulletEnabled val="1"/>
        </dgm:presLayoutVars>
      </dgm:prSet>
      <dgm:spPr/>
      <dgm:t>
        <a:bodyPr/>
        <a:lstStyle/>
        <a:p>
          <a:endParaRPr lang="en-US"/>
        </a:p>
      </dgm:t>
    </dgm:pt>
    <dgm:pt modelId="{CB74CF55-093E-4E7E-8F09-12B93105C4C1}" type="pres">
      <dgm:prSet presAssocID="{3D4CF607-0727-40D2-B8F4-0C5D2CA1A29D}" presName="parSpace" presStyleCnt="0"/>
      <dgm:spPr/>
    </dgm:pt>
    <dgm:pt modelId="{CF66343B-15AB-437C-8D64-FC19B988CCE6}" type="pres">
      <dgm:prSet presAssocID="{BB6F451A-23E5-4E25-803E-F26378130AF8}" presName="parTxOnly" presStyleLbl="node1" presStyleIdx="2" presStyleCnt="5">
        <dgm:presLayoutVars>
          <dgm:bulletEnabled val="1"/>
        </dgm:presLayoutVars>
      </dgm:prSet>
      <dgm:spPr/>
    </dgm:pt>
    <dgm:pt modelId="{99332E35-1FD2-4CAF-8FED-A1D35E188B7B}" type="pres">
      <dgm:prSet presAssocID="{C38D3FF5-E00B-43CD-9C02-842BD2B72F55}" presName="parSpace" presStyleCnt="0"/>
      <dgm:spPr/>
    </dgm:pt>
    <dgm:pt modelId="{77D57710-FA83-47D6-B98B-3CD2B5BB2C91}" type="pres">
      <dgm:prSet presAssocID="{0B5A8B61-A5DF-4D98-BCEE-FF0D90C9C23D}" presName="parTxOnly" presStyleLbl="node1" presStyleIdx="3" presStyleCnt="5">
        <dgm:presLayoutVars>
          <dgm:bulletEnabled val="1"/>
        </dgm:presLayoutVars>
      </dgm:prSet>
      <dgm:spPr/>
      <dgm:t>
        <a:bodyPr/>
        <a:lstStyle/>
        <a:p>
          <a:endParaRPr lang="en-US"/>
        </a:p>
      </dgm:t>
    </dgm:pt>
    <dgm:pt modelId="{2555178B-0220-4745-BC9B-EE7AD260B654}" type="pres">
      <dgm:prSet presAssocID="{C67F60EE-0C5D-40D9-9CC5-DDDC1D16CF38}" presName="parSpace" presStyleCnt="0"/>
      <dgm:spPr/>
    </dgm:pt>
    <dgm:pt modelId="{47F9E3FF-C4AD-4F7C-ACED-0891B9C8814E}" type="pres">
      <dgm:prSet presAssocID="{18B39035-1F4B-4A9F-8106-205C827C5C30}" presName="parTxOnly" presStyleLbl="node1" presStyleIdx="4" presStyleCnt="5">
        <dgm:presLayoutVars>
          <dgm:bulletEnabled val="1"/>
        </dgm:presLayoutVars>
      </dgm:prSet>
      <dgm:spPr/>
    </dgm:pt>
  </dgm:ptLst>
  <dgm:cxnLst>
    <dgm:cxn modelId="{90002AA2-45E4-4564-AA94-7F74101EBDD0}" srcId="{F6F04FB7-F893-4580-8E85-B7B8187B05BF}" destId="{0B5A8B61-A5DF-4D98-BCEE-FF0D90C9C23D}" srcOrd="3" destOrd="0" parTransId="{F6E90878-00EC-40BF-8C4D-1B1AAE5863A8}" sibTransId="{C67F60EE-0C5D-40D9-9CC5-DDDC1D16CF38}"/>
    <dgm:cxn modelId="{308C72E4-84D4-4399-8F6B-AEC60AD706A4}" srcId="{F6F04FB7-F893-4580-8E85-B7B8187B05BF}" destId="{705779B5-2106-4EC6-8052-39DE00479137}" srcOrd="0" destOrd="0" parTransId="{6CCA19BF-F6AC-4F23-827F-CD9010A85E0B}" sibTransId="{526D4B36-6D7A-4690-B374-B1A3A2BF5DE2}"/>
    <dgm:cxn modelId="{4D0DC5E9-0F41-4282-85C8-A145088923DE}" type="presOf" srcId="{BB6F451A-23E5-4E25-803E-F26378130AF8}" destId="{CF66343B-15AB-437C-8D64-FC19B988CCE6}" srcOrd="0" destOrd="0" presId="urn:microsoft.com/office/officeart/2005/8/layout/hChevron3"/>
    <dgm:cxn modelId="{4CBF7732-530B-4343-BD3A-EE78277FDA07}" srcId="{F6F04FB7-F893-4580-8E85-B7B8187B05BF}" destId="{FA24750A-D734-4A64-87D8-02DBF175D0F5}" srcOrd="1" destOrd="0" parTransId="{8C7BE887-D018-4655-9859-AFF16840040E}" sibTransId="{3D4CF607-0727-40D2-B8F4-0C5D2CA1A29D}"/>
    <dgm:cxn modelId="{8AEBEC2F-2A96-4BB3-943B-A109FC4A61D3}" type="presOf" srcId="{18B39035-1F4B-4A9F-8106-205C827C5C30}" destId="{47F9E3FF-C4AD-4F7C-ACED-0891B9C8814E}" srcOrd="0" destOrd="0" presId="urn:microsoft.com/office/officeart/2005/8/layout/hChevron3"/>
    <dgm:cxn modelId="{BE39C342-C8F0-40E4-A46A-350669D679DB}" srcId="{F6F04FB7-F893-4580-8E85-B7B8187B05BF}" destId="{BB6F451A-23E5-4E25-803E-F26378130AF8}" srcOrd="2" destOrd="0" parTransId="{B00B9F64-6E0A-41EB-AF27-9BD4C46D2847}" sibTransId="{C38D3FF5-E00B-43CD-9C02-842BD2B72F55}"/>
    <dgm:cxn modelId="{BC68C24E-A6DF-42DE-B629-FC3A81BD597D}" type="presOf" srcId="{0B5A8B61-A5DF-4D98-BCEE-FF0D90C9C23D}" destId="{77D57710-FA83-47D6-B98B-3CD2B5BB2C91}" srcOrd="0" destOrd="0" presId="urn:microsoft.com/office/officeart/2005/8/layout/hChevron3"/>
    <dgm:cxn modelId="{541A9CAF-198F-43FE-9DC6-5E2024D510DD}" type="presOf" srcId="{FA24750A-D734-4A64-87D8-02DBF175D0F5}" destId="{5617D196-6F0E-4D1F-B52E-5537DA81D9A7}" srcOrd="0" destOrd="0" presId="urn:microsoft.com/office/officeart/2005/8/layout/hChevron3"/>
    <dgm:cxn modelId="{0CC9A7A9-3E8C-4DFC-BB78-3C643930604C}" type="presOf" srcId="{705779B5-2106-4EC6-8052-39DE00479137}" destId="{783C2A7D-2F2C-4DE9-BD5B-78E4F9770075}" srcOrd="0" destOrd="0" presId="urn:microsoft.com/office/officeart/2005/8/layout/hChevron3"/>
    <dgm:cxn modelId="{6A630442-ED59-47D7-AAE5-1D09326AAF5B}" srcId="{F6F04FB7-F893-4580-8E85-B7B8187B05BF}" destId="{18B39035-1F4B-4A9F-8106-205C827C5C30}" srcOrd="4" destOrd="0" parTransId="{D8C47BB3-739D-4B2D-953C-1701BA250097}" sibTransId="{DEC3452D-FB8C-4416-9E99-0464EFD87CCF}"/>
    <dgm:cxn modelId="{8A317ED4-1521-4B10-9750-C2F8946DDCA7}" type="presOf" srcId="{F6F04FB7-F893-4580-8E85-B7B8187B05BF}" destId="{97DCA664-EAC9-4E8D-9873-B4F7A82DFADE}" srcOrd="0" destOrd="0" presId="urn:microsoft.com/office/officeart/2005/8/layout/hChevron3"/>
    <dgm:cxn modelId="{42570AE6-33D0-4C4E-BBC7-356059AF6436}" type="presParOf" srcId="{97DCA664-EAC9-4E8D-9873-B4F7A82DFADE}" destId="{783C2A7D-2F2C-4DE9-BD5B-78E4F9770075}" srcOrd="0" destOrd="0" presId="urn:microsoft.com/office/officeart/2005/8/layout/hChevron3"/>
    <dgm:cxn modelId="{CB11F1E2-3D1A-4CF3-B2CF-AF192FADCFC3}" type="presParOf" srcId="{97DCA664-EAC9-4E8D-9873-B4F7A82DFADE}" destId="{835F2333-9E7A-4B56-A652-5A071AD99C1C}" srcOrd="1" destOrd="0" presId="urn:microsoft.com/office/officeart/2005/8/layout/hChevron3"/>
    <dgm:cxn modelId="{C563C2E0-FB12-4F7C-BC8A-F706F5417CAA}" type="presParOf" srcId="{97DCA664-EAC9-4E8D-9873-B4F7A82DFADE}" destId="{5617D196-6F0E-4D1F-B52E-5537DA81D9A7}" srcOrd="2" destOrd="0" presId="urn:microsoft.com/office/officeart/2005/8/layout/hChevron3"/>
    <dgm:cxn modelId="{CEC87B25-4C10-4B86-99DE-246FAFD2E152}" type="presParOf" srcId="{97DCA664-EAC9-4E8D-9873-B4F7A82DFADE}" destId="{CB74CF55-093E-4E7E-8F09-12B93105C4C1}" srcOrd="3" destOrd="0" presId="urn:microsoft.com/office/officeart/2005/8/layout/hChevron3"/>
    <dgm:cxn modelId="{B73FFB0E-A94D-4F4B-A640-3CF6B36C6FB0}" type="presParOf" srcId="{97DCA664-EAC9-4E8D-9873-B4F7A82DFADE}" destId="{CF66343B-15AB-437C-8D64-FC19B988CCE6}" srcOrd="4" destOrd="0" presId="urn:microsoft.com/office/officeart/2005/8/layout/hChevron3"/>
    <dgm:cxn modelId="{1C028AFF-2524-4FFA-8187-DA87E3F4CED1}" type="presParOf" srcId="{97DCA664-EAC9-4E8D-9873-B4F7A82DFADE}" destId="{99332E35-1FD2-4CAF-8FED-A1D35E188B7B}" srcOrd="5" destOrd="0" presId="urn:microsoft.com/office/officeart/2005/8/layout/hChevron3"/>
    <dgm:cxn modelId="{D9A32023-5ECA-4457-8785-4272CEFA8677}" type="presParOf" srcId="{97DCA664-EAC9-4E8D-9873-B4F7A82DFADE}" destId="{77D57710-FA83-47D6-B98B-3CD2B5BB2C91}" srcOrd="6" destOrd="0" presId="urn:microsoft.com/office/officeart/2005/8/layout/hChevron3"/>
    <dgm:cxn modelId="{D737316D-1A18-43AE-81D2-D63B776BCBD7}" type="presParOf" srcId="{97DCA664-EAC9-4E8D-9873-B4F7A82DFADE}" destId="{2555178B-0220-4745-BC9B-EE7AD260B654}" srcOrd="7" destOrd="0" presId="urn:microsoft.com/office/officeart/2005/8/layout/hChevron3"/>
    <dgm:cxn modelId="{476430CB-282F-4FD6-A1D1-FF374891FE0A}" type="presParOf" srcId="{97DCA664-EAC9-4E8D-9873-B4F7A82DFADE}" destId="{47F9E3FF-C4AD-4F7C-ACED-0891B9C8814E}" srcOrd="8" destOrd="0" presId="urn:microsoft.com/office/officeart/2005/8/layout/hChevron3"/>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6F04FB7-F893-4580-8E85-B7B8187B05BF}" type="doc">
      <dgm:prSet loTypeId="urn:microsoft.com/office/officeart/2005/8/layout/hChevron3" loCatId="process" qsTypeId="urn:microsoft.com/office/officeart/2005/8/quickstyle/simple1" qsCatId="simple" csTypeId="urn:microsoft.com/office/officeart/2005/8/colors/accent1_2" csCatId="accent1" phldr="1"/>
      <dgm:spPr/>
    </dgm:pt>
    <dgm:pt modelId="{705779B5-2106-4EC6-8052-39DE00479137}">
      <dgm:prSet phldrT="[Text]"/>
      <dgm:spPr>
        <a:solidFill>
          <a:schemeClr val="bg2"/>
        </a:solidFill>
      </dgm:spPr>
      <dgm:t>
        <a:bodyPr/>
        <a:lstStyle/>
        <a:p>
          <a:r>
            <a:rPr lang="en-US" dirty="0" smtClean="0"/>
            <a:t>Prepare Data</a:t>
          </a:r>
          <a:endParaRPr lang="en-US" dirty="0"/>
        </a:p>
      </dgm:t>
    </dgm:pt>
    <dgm:pt modelId="{6CCA19BF-F6AC-4F23-827F-CD9010A85E0B}" type="parTrans" cxnId="{308C72E4-84D4-4399-8F6B-AEC60AD706A4}">
      <dgm:prSet/>
      <dgm:spPr/>
      <dgm:t>
        <a:bodyPr/>
        <a:lstStyle/>
        <a:p>
          <a:endParaRPr lang="en-US"/>
        </a:p>
      </dgm:t>
    </dgm:pt>
    <dgm:pt modelId="{526D4B36-6D7A-4690-B374-B1A3A2BF5DE2}" type="sibTrans" cxnId="{308C72E4-84D4-4399-8F6B-AEC60AD706A4}">
      <dgm:prSet/>
      <dgm:spPr/>
      <dgm:t>
        <a:bodyPr/>
        <a:lstStyle/>
        <a:p>
          <a:endParaRPr lang="en-US"/>
        </a:p>
      </dgm:t>
    </dgm:pt>
    <dgm:pt modelId="{FA24750A-D734-4A64-87D8-02DBF175D0F5}">
      <dgm:prSet phldrT="[Text]"/>
      <dgm:spPr>
        <a:solidFill>
          <a:schemeClr val="bg2"/>
        </a:solidFill>
      </dgm:spPr>
      <dgm:t>
        <a:bodyPr/>
        <a:lstStyle/>
        <a:p>
          <a:r>
            <a:rPr lang="en-US" dirty="0" smtClean="0"/>
            <a:t>Analyze Survival Curves</a:t>
          </a:r>
          <a:endParaRPr lang="en-US" dirty="0"/>
        </a:p>
      </dgm:t>
    </dgm:pt>
    <dgm:pt modelId="{8C7BE887-D018-4655-9859-AFF16840040E}" type="parTrans" cxnId="{4CBF7732-530B-4343-BD3A-EE78277FDA07}">
      <dgm:prSet/>
      <dgm:spPr/>
      <dgm:t>
        <a:bodyPr/>
        <a:lstStyle/>
        <a:p>
          <a:endParaRPr lang="en-US"/>
        </a:p>
      </dgm:t>
    </dgm:pt>
    <dgm:pt modelId="{3D4CF607-0727-40D2-B8F4-0C5D2CA1A29D}" type="sibTrans" cxnId="{4CBF7732-530B-4343-BD3A-EE78277FDA07}">
      <dgm:prSet/>
      <dgm:spPr/>
      <dgm:t>
        <a:bodyPr/>
        <a:lstStyle/>
        <a:p>
          <a:endParaRPr lang="en-US"/>
        </a:p>
      </dgm:t>
    </dgm:pt>
    <dgm:pt modelId="{BB6F451A-23E5-4E25-803E-F26378130AF8}">
      <dgm:prSet phldrT="[Text]"/>
      <dgm:spPr>
        <a:solidFill>
          <a:srgbClr val="78D64B"/>
        </a:solidFill>
      </dgm:spPr>
      <dgm:t>
        <a:bodyPr/>
        <a:lstStyle/>
        <a:p>
          <a:r>
            <a:rPr lang="en-US" dirty="0" smtClean="0"/>
            <a:t>Feature Engineering</a:t>
          </a:r>
          <a:endParaRPr lang="en-US" dirty="0"/>
        </a:p>
      </dgm:t>
    </dgm:pt>
    <dgm:pt modelId="{B00B9F64-6E0A-41EB-AF27-9BD4C46D2847}" type="parTrans" cxnId="{BE39C342-C8F0-40E4-A46A-350669D679DB}">
      <dgm:prSet/>
      <dgm:spPr/>
      <dgm:t>
        <a:bodyPr/>
        <a:lstStyle/>
        <a:p>
          <a:endParaRPr lang="en-US"/>
        </a:p>
      </dgm:t>
    </dgm:pt>
    <dgm:pt modelId="{C38D3FF5-E00B-43CD-9C02-842BD2B72F55}" type="sibTrans" cxnId="{BE39C342-C8F0-40E4-A46A-350669D679DB}">
      <dgm:prSet/>
      <dgm:spPr/>
      <dgm:t>
        <a:bodyPr/>
        <a:lstStyle/>
        <a:p>
          <a:endParaRPr lang="en-US"/>
        </a:p>
      </dgm:t>
    </dgm:pt>
    <dgm:pt modelId="{0B5A8B61-A5DF-4D98-BCEE-FF0D90C9C23D}">
      <dgm:prSet phldrT="[Text]"/>
      <dgm:spPr>
        <a:solidFill>
          <a:schemeClr val="bg2"/>
        </a:solidFill>
      </dgm:spPr>
      <dgm:t>
        <a:bodyPr/>
        <a:lstStyle/>
        <a:p>
          <a:r>
            <a:rPr lang="en-US" dirty="0" smtClean="0"/>
            <a:t>Build &amp; Interpret Model</a:t>
          </a:r>
          <a:endParaRPr lang="en-US" dirty="0"/>
        </a:p>
      </dgm:t>
    </dgm:pt>
    <dgm:pt modelId="{F6E90878-00EC-40BF-8C4D-1B1AAE5863A8}" type="parTrans" cxnId="{90002AA2-45E4-4564-AA94-7F74101EBDD0}">
      <dgm:prSet/>
      <dgm:spPr/>
      <dgm:t>
        <a:bodyPr/>
        <a:lstStyle/>
        <a:p>
          <a:endParaRPr lang="en-US"/>
        </a:p>
      </dgm:t>
    </dgm:pt>
    <dgm:pt modelId="{C67F60EE-0C5D-40D9-9CC5-DDDC1D16CF38}" type="sibTrans" cxnId="{90002AA2-45E4-4564-AA94-7F74101EBDD0}">
      <dgm:prSet/>
      <dgm:spPr/>
      <dgm:t>
        <a:bodyPr/>
        <a:lstStyle/>
        <a:p>
          <a:endParaRPr lang="en-US"/>
        </a:p>
      </dgm:t>
    </dgm:pt>
    <dgm:pt modelId="{18B39035-1F4B-4A9F-8106-205C827C5C30}">
      <dgm:prSet phldrT="[Text]"/>
      <dgm:spPr>
        <a:solidFill>
          <a:schemeClr val="bg2"/>
        </a:solidFill>
      </dgm:spPr>
      <dgm:t>
        <a:bodyPr/>
        <a:lstStyle/>
        <a:p>
          <a:r>
            <a:rPr lang="en-US" dirty="0" smtClean="0"/>
            <a:t>Model diagnostics</a:t>
          </a:r>
          <a:endParaRPr lang="en-US" dirty="0"/>
        </a:p>
      </dgm:t>
    </dgm:pt>
    <dgm:pt modelId="{D8C47BB3-739D-4B2D-953C-1701BA250097}" type="parTrans" cxnId="{6A630442-ED59-47D7-AAE5-1D09326AAF5B}">
      <dgm:prSet/>
      <dgm:spPr/>
      <dgm:t>
        <a:bodyPr/>
        <a:lstStyle/>
        <a:p>
          <a:endParaRPr lang="en-US"/>
        </a:p>
      </dgm:t>
    </dgm:pt>
    <dgm:pt modelId="{DEC3452D-FB8C-4416-9E99-0464EFD87CCF}" type="sibTrans" cxnId="{6A630442-ED59-47D7-AAE5-1D09326AAF5B}">
      <dgm:prSet/>
      <dgm:spPr/>
      <dgm:t>
        <a:bodyPr/>
        <a:lstStyle/>
        <a:p>
          <a:endParaRPr lang="en-US"/>
        </a:p>
      </dgm:t>
    </dgm:pt>
    <dgm:pt modelId="{97DCA664-EAC9-4E8D-9873-B4F7A82DFADE}" type="pres">
      <dgm:prSet presAssocID="{F6F04FB7-F893-4580-8E85-B7B8187B05BF}" presName="Name0" presStyleCnt="0">
        <dgm:presLayoutVars>
          <dgm:dir/>
          <dgm:resizeHandles val="exact"/>
        </dgm:presLayoutVars>
      </dgm:prSet>
      <dgm:spPr/>
    </dgm:pt>
    <dgm:pt modelId="{783C2A7D-2F2C-4DE9-BD5B-78E4F9770075}" type="pres">
      <dgm:prSet presAssocID="{705779B5-2106-4EC6-8052-39DE00479137}" presName="parTxOnly" presStyleLbl="node1" presStyleIdx="0" presStyleCnt="5">
        <dgm:presLayoutVars>
          <dgm:bulletEnabled val="1"/>
        </dgm:presLayoutVars>
      </dgm:prSet>
      <dgm:spPr/>
    </dgm:pt>
    <dgm:pt modelId="{835F2333-9E7A-4B56-A652-5A071AD99C1C}" type="pres">
      <dgm:prSet presAssocID="{526D4B36-6D7A-4690-B374-B1A3A2BF5DE2}" presName="parSpace" presStyleCnt="0"/>
      <dgm:spPr/>
    </dgm:pt>
    <dgm:pt modelId="{5617D196-6F0E-4D1F-B52E-5537DA81D9A7}" type="pres">
      <dgm:prSet presAssocID="{FA24750A-D734-4A64-87D8-02DBF175D0F5}" presName="parTxOnly" presStyleLbl="node1" presStyleIdx="1" presStyleCnt="5">
        <dgm:presLayoutVars>
          <dgm:bulletEnabled val="1"/>
        </dgm:presLayoutVars>
      </dgm:prSet>
      <dgm:spPr/>
      <dgm:t>
        <a:bodyPr/>
        <a:lstStyle/>
        <a:p>
          <a:endParaRPr lang="en-US"/>
        </a:p>
      </dgm:t>
    </dgm:pt>
    <dgm:pt modelId="{CB74CF55-093E-4E7E-8F09-12B93105C4C1}" type="pres">
      <dgm:prSet presAssocID="{3D4CF607-0727-40D2-B8F4-0C5D2CA1A29D}" presName="parSpace" presStyleCnt="0"/>
      <dgm:spPr/>
    </dgm:pt>
    <dgm:pt modelId="{CF66343B-15AB-437C-8D64-FC19B988CCE6}" type="pres">
      <dgm:prSet presAssocID="{BB6F451A-23E5-4E25-803E-F26378130AF8}" presName="parTxOnly" presStyleLbl="node1" presStyleIdx="2" presStyleCnt="5">
        <dgm:presLayoutVars>
          <dgm:bulletEnabled val="1"/>
        </dgm:presLayoutVars>
      </dgm:prSet>
      <dgm:spPr/>
    </dgm:pt>
    <dgm:pt modelId="{99332E35-1FD2-4CAF-8FED-A1D35E188B7B}" type="pres">
      <dgm:prSet presAssocID="{C38D3FF5-E00B-43CD-9C02-842BD2B72F55}" presName="parSpace" presStyleCnt="0"/>
      <dgm:spPr/>
    </dgm:pt>
    <dgm:pt modelId="{77D57710-FA83-47D6-B98B-3CD2B5BB2C91}" type="pres">
      <dgm:prSet presAssocID="{0B5A8B61-A5DF-4D98-BCEE-FF0D90C9C23D}" presName="parTxOnly" presStyleLbl="node1" presStyleIdx="3" presStyleCnt="5">
        <dgm:presLayoutVars>
          <dgm:bulletEnabled val="1"/>
        </dgm:presLayoutVars>
      </dgm:prSet>
      <dgm:spPr/>
      <dgm:t>
        <a:bodyPr/>
        <a:lstStyle/>
        <a:p>
          <a:endParaRPr lang="en-US"/>
        </a:p>
      </dgm:t>
    </dgm:pt>
    <dgm:pt modelId="{2555178B-0220-4745-BC9B-EE7AD260B654}" type="pres">
      <dgm:prSet presAssocID="{C67F60EE-0C5D-40D9-9CC5-DDDC1D16CF38}" presName="parSpace" presStyleCnt="0"/>
      <dgm:spPr/>
    </dgm:pt>
    <dgm:pt modelId="{47F9E3FF-C4AD-4F7C-ACED-0891B9C8814E}" type="pres">
      <dgm:prSet presAssocID="{18B39035-1F4B-4A9F-8106-205C827C5C30}" presName="parTxOnly" presStyleLbl="node1" presStyleIdx="4" presStyleCnt="5">
        <dgm:presLayoutVars>
          <dgm:bulletEnabled val="1"/>
        </dgm:presLayoutVars>
      </dgm:prSet>
      <dgm:spPr/>
    </dgm:pt>
  </dgm:ptLst>
  <dgm:cxnLst>
    <dgm:cxn modelId="{308C72E4-84D4-4399-8F6B-AEC60AD706A4}" srcId="{F6F04FB7-F893-4580-8E85-B7B8187B05BF}" destId="{705779B5-2106-4EC6-8052-39DE00479137}" srcOrd="0" destOrd="0" parTransId="{6CCA19BF-F6AC-4F23-827F-CD9010A85E0B}" sibTransId="{526D4B36-6D7A-4690-B374-B1A3A2BF5DE2}"/>
    <dgm:cxn modelId="{6A630442-ED59-47D7-AAE5-1D09326AAF5B}" srcId="{F6F04FB7-F893-4580-8E85-B7B8187B05BF}" destId="{18B39035-1F4B-4A9F-8106-205C827C5C30}" srcOrd="4" destOrd="0" parTransId="{D8C47BB3-739D-4B2D-953C-1701BA250097}" sibTransId="{DEC3452D-FB8C-4416-9E99-0464EFD87CCF}"/>
    <dgm:cxn modelId="{4CBF7732-530B-4343-BD3A-EE78277FDA07}" srcId="{F6F04FB7-F893-4580-8E85-B7B8187B05BF}" destId="{FA24750A-D734-4A64-87D8-02DBF175D0F5}" srcOrd="1" destOrd="0" parTransId="{8C7BE887-D018-4655-9859-AFF16840040E}" sibTransId="{3D4CF607-0727-40D2-B8F4-0C5D2CA1A29D}"/>
    <dgm:cxn modelId="{B9893B6D-FF88-4869-ABAE-FDE52FA5A59A}" type="presOf" srcId="{FA24750A-D734-4A64-87D8-02DBF175D0F5}" destId="{5617D196-6F0E-4D1F-B52E-5537DA81D9A7}" srcOrd="0" destOrd="0" presId="urn:microsoft.com/office/officeart/2005/8/layout/hChevron3"/>
    <dgm:cxn modelId="{0A55A7E8-4985-4585-B277-02A99E231CFC}" type="presOf" srcId="{0B5A8B61-A5DF-4D98-BCEE-FF0D90C9C23D}" destId="{77D57710-FA83-47D6-B98B-3CD2B5BB2C91}" srcOrd="0" destOrd="0" presId="urn:microsoft.com/office/officeart/2005/8/layout/hChevron3"/>
    <dgm:cxn modelId="{E46C49DE-2BD3-4C5C-92C2-D767489F5022}" type="presOf" srcId="{18B39035-1F4B-4A9F-8106-205C827C5C30}" destId="{47F9E3FF-C4AD-4F7C-ACED-0891B9C8814E}" srcOrd="0" destOrd="0" presId="urn:microsoft.com/office/officeart/2005/8/layout/hChevron3"/>
    <dgm:cxn modelId="{06E7E3D6-76BE-4F4C-9D97-E7A166D50550}" type="presOf" srcId="{705779B5-2106-4EC6-8052-39DE00479137}" destId="{783C2A7D-2F2C-4DE9-BD5B-78E4F9770075}" srcOrd="0" destOrd="0" presId="urn:microsoft.com/office/officeart/2005/8/layout/hChevron3"/>
    <dgm:cxn modelId="{90002AA2-45E4-4564-AA94-7F74101EBDD0}" srcId="{F6F04FB7-F893-4580-8E85-B7B8187B05BF}" destId="{0B5A8B61-A5DF-4D98-BCEE-FF0D90C9C23D}" srcOrd="3" destOrd="0" parTransId="{F6E90878-00EC-40BF-8C4D-1B1AAE5863A8}" sibTransId="{C67F60EE-0C5D-40D9-9CC5-DDDC1D16CF38}"/>
    <dgm:cxn modelId="{6F5CC0AF-61DA-4759-A507-3863132AE4BA}" type="presOf" srcId="{F6F04FB7-F893-4580-8E85-B7B8187B05BF}" destId="{97DCA664-EAC9-4E8D-9873-B4F7A82DFADE}" srcOrd="0" destOrd="0" presId="urn:microsoft.com/office/officeart/2005/8/layout/hChevron3"/>
    <dgm:cxn modelId="{BE39C342-C8F0-40E4-A46A-350669D679DB}" srcId="{F6F04FB7-F893-4580-8E85-B7B8187B05BF}" destId="{BB6F451A-23E5-4E25-803E-F26378130AF8}" srcOrd="2" destOrd="0" parTransId="{B00B9F64-6E0A-41EB-AF27-9BD4C46D2847}" sibTransId="{C38D3FF5-E00B-43CD-9C02-842BD2B72F55}"/>
    <dgm:cxn modelId="{B15AB630-34FD-41A1-A198-D54DE244DE9C}" type="presOf" srcId="{BB6F451A-23E5-4E25-803E-F26378130AF8}" destId="{CF66343B-15AB-437C-8D64-FC19B988CCE6}" srcOrd="0" destOrd="0" presId="urn:microsoft.com/office/officeart/2005/8/layout/hChevron3"/>
    <dgm:cxn modelId="{18769BF9-5D3C-463E-AE71-642AA150647D}" type="presParOf" srcId="{97DCA664-EAC9-4E8D-9873-B4F7A82DFADE}" destId="{783C2A7D-2F2C-4DE9-BD5B-78E4F9770075}" srcOrd="0" destOrd="0" presId="urn:microsoft.com/office/officeart/2005/8/layout/hChevron3"/>
    <dgm:cxn modelId="{9EFA9F3C-C911-4DA2-AB4E-C928F37E457A}" type="presParOf" srcId="{97DCA664-EAC9-4E8D-9873-B4F7A82DFADE}" destId="{835F2333-9E7A-4B56-A652-5A071AD99C1C}" srcOrd="1" destOrd="0" presId="urn:microsoft.com/office/officeart/2005/8/layout/hChevron3"/>
    <dgm:cxn modelId="{33B9C930-9FCD-4B3A-A842-AA6D0FF99487}" type="presParOf" srcId="{97DCA664-EAC9-4E8D-9873-B4F7A82DFADE}" destId="{5617D196-6F0E-4D1F-B52E-5537DA81D9A7}" srcOrd="2" destOrd="0" presId="urn:microsoft.com/office/officeart/2005/8/layout/hChevron3"/>
    <dgm:cxn modelId="{A517639D-4273-4527-BC57-1B0BEC9837C1}" type="presParOf" srcId="{97DCA664-EAC9-4E8D-9873-B4F7A82DFADE}" destId="{CB74CF55-093E-4E7E-8F09-12B93105C4C1}" srcOrd="3" destOrd="0" presId="urn:microsoft.com/office/officeart/2005/8/layout/hChevron3"/>
    <dgm:cxn modelId="{97B4C5D0-9FEB-40A4-BFD2-E810262A00FE}" type="presParOf" srcId="{97DCA664-EAC9-4E8D-9873-B4F7A82DFADE}" destId="{CF66343B-15AB-437C-8D64-FC19B988CCE6}" srcOrd="4" destOrd="0" presId="urn:microsoft.com/office/officeart/2005/8/layout/hChevron3"/>
    <dgm:cxn modelId="{C2C0011C-93B0-49A9-A3BC-B31C57A494AC}" type="presParOf" srcId="{97DCA664-EAC9-4E8D-9873-B4F7A82DFADE}" destId="{99332E35-1FD2-4CAF-8FED-A1D35E188B7B}" srcOrd="5" destOrd="0" presId="urn:microsoft.com/office/officeart/2005/8/layout/hChevron3"/>
    <dgm:cxn modelId="{79D62E51-9356-4281-A3FD-05BD26DF1339}" type="presParOf" srcId="{97DCA664-EAC9-4E8D-9873-B4F7A82DFADE}" destId="{77D57710-FA83-47D6-B98B-3CD2B5BB2C91}" srcOrd="6" destOrd="0" presId="urn:microsoft.com/office/officeart/2005/8/layout/hChevron3"/>
    <dgm:cxn modelId="{DDBC6B96-45D6-4EAA-9A18-660261E86BA9}" type="presParOf" srcId="{97DCA664-EAC9-4E8D-9873-B4F7A82DFADE}" destId="{2555178B-0220-4745-BC9B-EE7AD260B654}" srcOrd="7" destOrd="0" presId="urn:microsoft.com/office/officeart/2005/8/layout/hChevron3"/>
    <dgm:cxn modelId="{63047F02-909D-4939-83BB-0A234773A346}" type="presParOf" srcId="{97DCA664-EAC9-4E8D-9873-B4F7A82DFADE}" destId="{47F9E3FF-C4AD-4F7C-ACED-0891B9C8814E}" srcOrd="8" destOrd="0" presId="urn:microsoft.com/office/officeart/2005/8/layout/hChevron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6F04FB7-F893-4580-8E85-B7B8187B05BF}" type="doc">
      <dgm:prSet loTypeId="urn:microsoft.com/office/officeart/2005/8/layout/hChevron3" loCatId="process" qsTypeId="urn:microsoft.com/office/officeart/2005/8/quickstyle/simple1" qsCatId="simple" csTypeId="urn:microsoft.com/office/officeart/2005/8/colors/accent1_2" csCatId="accent1" phldr="1"/>
      <dgm:spPr/>
    </dgm:pt>
    <dgm:pt modelId="{705779B5-2106-4EC6-8052-39DE00479137}">
      <dgm:prSet phldrT="[Text]"/>
      <dgm:spPr>
        <a:solidFill>
          <a:schemeClr val="bg2"/>
        </a:solidFill>
      </dgm:spPr>
      <dgm:t>
        <a:bodyPr/>
        <a:lstStyle/>
        <a:p>
          <a:r>
            <a:rPr lang="en-US" dirty="0" smtClean="0"/>
            <a:t>Prepare Data</a:t>
          </a:r>
          <a:endParaRPr lang="en-US" dirty="0"/>
        </a:p>
      </dgm:t>
    </dgm:pt>
    <dgm:pt modelId="{6CCA19BF-F6AC-4F23-827F-CD9010A85E0B}" type="parTrans" cxnId="{308C72E4-84D4-4399-8F6B-AEC60AD706A4}">
      <dgm:prSet/>
      <dgm:spPr/>
      <dgm:t>
        <a:bodyPr/>
        <a:lstStyle/>
        <a:p>
          <a:endParaRPr lang="en-US"/>
        </a:p>
      </dgm:t>
    </dgm:pt>
    <dgm:pt modelId="{526D4B36-6D7A-4690-B374-B1A3A2BF5DE2}" type="sibTrans" cxnId="{308C72E4-84D4-4399-8F6B-AEC60AD706A4}">
      <dgm:prSet/>
      <dgm:spPr/>
      <dgm:t>
        <a:bodyPr/>
        <a:lstStyle/>
        <a:p>
          <a:endParaRPr lang="en-US"/>
        </a:p>
      </dgm:t>
    </dgm:pt>
    <dgm:pt modelId="{FA24750A-D734-4A64-87D8-02DBF175D0F5}">
      <dgm:prSet phldrT="[Text]"/>
      <dgm:spPr>
        <a:solidFill>
          <a:schemeClr val="bg2"/>
        </a:solidFill>
      </dgm:spPr>
      <dgm:t>
        <a:bodyPr/>
        <a:lstStyle/>
        <a:p>
          <a:r>
            <a:rPr lang="en-US" dirty="0" smtClean="0"/>
            <a:t>Analyze Survival Curves</a:t>
          </a:r>
          <a:endParaRPr lang="en-US" dirty="0"/>
        </a:p>
      </dgm:t>
    </dgm:pt>
    <dgm:pt modelId="{8C7BE887-D018-4655-9859-AFF16840040E}" type="parTrans" cxnId="{4CBF7732-530B-4343-BD3A-EE78277FDA07}">
      <dgm:prSet/>
      <dgm:spPr/>
      <dgm:t>
        <a:bodyPr/>
        <a:lstStyle/>
        <a:p>
          <a:endParaRPr lang="en-US"/>
        </a:p>
      </dgm:t>
    </dgm:pt>
    <dgm:pt modelId="{3D4CF607-0727-40D2-B8F4-0C5D2CA1A29D}" type="sibTrans" cxnId="{4CBF7732-530B-4343-BD3A-EE78277FDA07}">
      <dgm:prSet/>
      <dgm:spPr/>
      <dgm:t>
        <a:bodyPr/>
        <a:lstStyle/>
        <a:p>
          <a:endParaRPr lang="en-US"/>
        </a:p>
      </dgm:t>
    </dgm:pt>
    <dgm:pt modelId="{BB6F451A-23E5-4E25-803E-F26378130AF8}">
      <dgm:prSet phldrT="[Text]"/>
      <dgm:spPr>
        <a:solidFill>
          <a:srgbClr val="78D64B"/>
        </a:solidFill>
      </dgm:spPr>
      <dgm:t>
        <a:bodyPr/>
        <a:lstStyle/>
        <a:p>
          <a:r>
            <a:rPr lang="en-US" dirty="0" smtClean="0"/>
            <a:t>Feature Engineering</a:t>
          </a:r>
          <a:endParaRPr lang="en-US" dirty="0"/>
        </a:p>
      </dgm:t>
    </dgm:pt>
    <dgm:pt modelId="{B00B9F64-6E0A-41EB-AF27-9BD4C46D2847}" type="parTrans" cxnId="{BE39C342-C8F0-40E4-A46A-350669D679DB}">
      <dgm:prSet/>
      <dgm:spPr/>
      <dgm:t>
        <a:bodyPr/>
        <a:lstStyle/>
        <a:p>
          <a:endParaRPr lang="en-US"/>
        </a:p>
      </dgm:t>
    </dgm:pt>
    <dgm:pt modelId="{C38D3FF5-E00B-43CD-9C02-842BD2B72F55}" type="sibTrans" cxnId="{BE39C342-C8F0-40E4-A46A-350669D679DB}">
      <dgm:prSet/>
      <dgm:spPr/>
      <dgm:t>
        <a:bodyPr/>
        <a:lstStyle/>
        <a:p>
          <a:endParaRPr lang="en-US"/>
        </a:p>
      </dgm:t>
    </dgm:pt>
    <dgm:pt modelId="{0B5A8B61-A5DF-4D98-BCEE-FF0D90C9C23D}">
      <dgm:prSet phldrT="[Text]"/>
      <dgm:spPr>
        <a:solidFill>
          <a:schemeClr val="bg2"/>
        </a:solidFill>
      </dgm:spPr>
      <dgm:t>
        <a:bodyPr/>
        <a:lstStyle/>
        <a:p>
          <a:r>
            <a:rPr lang="en-US" dirty="0" smtClean="0"/>
            <a:t>Build &amp; Interpret Model</a:t>
          </a:r>
          <a:endParaRPr lang="en-US" dirty="0"/>
        </a:p>
      </dgm:t>
    </dgm:pt>
    <dgm:pt modelId="{F6E90878-00EC-40BF-8C4D-1B1AAE5863A8}" type="parTrans" cxnId="{90002AA2-45E4-4564-AA94-7F74101EBDD0}">
      <dgm:prSet/>
      <dgm:spPr/>
      <dgm:t>
        <a:bodyPr/>
        <a:lstStyle/>
        <a:p>
          <a:endParaRPr lang="en-US"/>
        </a:p>
      </dgm:t>
    </dgm:pt>
    <dgm:pt modelId="{C67F60EE-0C5D-40D9-9CC5-DDDC1D16CF38}" type="sibTrans" cxnId="{90002AA2-45E4-4564-AA94-7F74101EBDD0}">
      <dgm:prSet/>
      <dgm:spPr/>
      <dgm:t>
        <a:bodyPr/>
        <a:lstStyle/>
        <a:p>
          <a:endParaRPr lang="en-US"/>
        </a:p>
      </dgm:t>
    </dgm:pt>
    <dgm:pt modelId="{18B39035-1F4B-4A9F-8106-205C827C5C30}">
      <dgm:prSet phldrT="[Text]"/>
      <dgm:spPr>
        <a:solidFill>
          <a:schemeClr val="bg2"/>
        </a:solidFill>
      </dgm:spPr>
      <dgm:t>
        <a:bodyPr/>
        <a:lstStyle/>
        <a:p>
          <a:r>
            <a:rPr lang="en-US" dirty="0" smtClean="0"/>
            <a:t>Model diagnostics</a:t>
          </a:r>
          <a:endParaRPr lang="en-US" dirty="0"/>
        </a:p>
      </dgm:t>
    </dgm:pt>
    <dgm:pt modelId="{D8C47BB3-739D-4B2D-953C-1701BA250097}" type="parTrans" cxnId="{6A630442-ED59-47D7-AAE5-1D09326AAF5B}">
      <dgm:prSet/>
      <dgm:spPr/>
      <dgm:t>
        <a:bodyPr/>
        <a:lstStyle/>
        <a:p>
          <a:endParaRPr lang="en-US"/>
        </a:p>
      </dgm:t>
    </dgm:pt>
    <dgm:pt modelId="{DEC3452D-FB8C-4416-9E99-0464EFD87CCF}" type="sibTrans" cxnId="{6A630442-ED59-47D7-AAE5-1D09326AAF5B}">
      <dgm:prSet/>
      <dgm:spPr/>
      <dgm:t>
        <a:bodyPr/>
        <a:lstStyle/>
        <a:p>
          <a:endParaRPr lang="en-US"/>
        </a:p>
      </dgm:t>
    </dgm:pt>
    <dgm:pt modelId="{97DCA664-EAC9-4E8D-9873-B4F7A82DFADE}" type="pres">
      <dgm:prSet presAssocID="{F6F04FB7-F893-4580-8E85-B7B8187B05BF}" presName="Name0" presStyleCnt="0">
        <dgm:presLayoutVars>
          <dgm:dir/>
          <dgm:resizeHandles val="exact"/>
        </dgm:presLayoutVars>
      </dgm:prSet>
      <dgm:spPr/>
    </dgm:pt>
    <dgm:pt modelId="{783C2A7D-2F2C-4DE9-BD5B-78E4F9770075}" type="pres">
      <dgm:prSet presAssocID="{705779B5-2106-4EC6-8052-39DE00479137}" presName="parTxOnly" presStyleLbl="node1" presStyleIdx="0" presStyleCnt="5">
        <dgm:presLayoutVars>
          <dgm:bulletEnabled val="1"/>
        </dgm:presLayoutVars>
      </dgm:prSet>
      <dgm:spPr/>
    </dgm:pt>
    <dgm:pt modelId="{835F2333-9E7A-4B56-A652-5A071AD99C1C}" type="pres">
      <dgm:prSet presAssocID="{526D4B36-6D7A-4690-B374-B1A3A2BF5DE2}" presName="parSpace" presStyleCnt="0"/>
      <dgm:spPr/>
    </dgm:pt>
    <dgm:pt modelId="{5617D196-6F0E-4D1F-B52E-5537DA81D9A7}" type="pres">
      <dgm:prSet presAssocID="{FA24750A-D734-4A64-87D8-02DBF175D0F5}" presName="parTxOnly" presStyleLbl="node1" presStyleIdx="1" presStyleCnt="5">
        <dgm:presLayoutVars>
          <dgm:bulletEnabled val="1"/>
        </dgm:presLayoutVars>
      </dgm:prSet>
      <dgm:spPr/>
      <dgm:t>
        <a:bodyPr/>
        <a:lstStyle/>
        <a:p>
          <a:endParaRPr lang="en-US"/>
        </a:p>
      </dgm:t>
    </dgm:pt>
    <dgm:pt modelId="{CB74CF55-093E-4E7E-8F09-12B93105C4C1}" type="pres">
      <dgm:prSet presAssocID="{3D4CF607-0727-40D2-B8F4-0C5D2CA1A29D}" presName="parSpace" presStyleCnt="0"/>
      <dgm:spPr/>
    </dgm:pt>
    <dgm:pt modelId="{CF66343B-15AB-437C-8D64-FC19B988CCE6}" type="pres">
      <dgm:prSet presAssocID="{BB6F451A-23E5-4E25-803E-F26378130AF8}" presName="parTxOnly" presStyleLbl="node1" presStyleIdx="2" presStyleCnt="5">
        <dgm:presLayoutVars>
          <dgm:bulletEnabled val="1"/>
        </dgm:presLayoutVars>
      </dgm:prSet>
      <dgm:spPr/>
    </dgm:pt>
    <dgm:pt modelId="{99332E35-1FD2-4CAF-8FED-A1D35E188B7B}" type="pres">
      <dgm:prSet presAssocID="{C38D3FF5-E00B-43CD-9C02-842BD2B72F55}" presName="parSpace" presStyleCnt="0"/>
      <dgm:spPr/>
    </dgm:pt>
    <dgm:pt modelId="{77D57710-FA83-47D6-B98B-3CD2B5BB2C91}" type="pres">
      <dgm:prSet presAssocID="{0B5A8B61-A5DF-4D98-BCEE-FF0D90C9C23D}" presName="parTxOnly" presStyleLbl="node1" presStyleIdx="3" presStyleCnt="5">
        <dgm:presLayoutVars>
          <dgm:bulletEnabled val="1"/>
        </dgm:presLayoutVars>
      </dgm:prSet>
      <dgm:spPr/>
      <dgm:t>
        <a:bodyPr/>
        <a:lstStyle/>
        <a:p>
          <a:endParaRPr lang="en-US"/>
        </a:p>
      </dgm:t>
    </dgm:pt>
    <dgm:pt modelId="{2555178B-0220-4745-BC9B-EE7AD260B654}" type="pres">
      <dgm:prSet presAssocID="{C67F60EE-0C5D-40D9-9CC5-DDDC1D16CF38}" presName="parSpace" presStyleCnt="0"/>
      <dgm:spPr/>
    </dgm:pt>
    <dgm:pt modelId="{47F9E3FF-C4AD-4F7C-ACED-0891B9C8814E}" type="pres">
      <dgm:prSet presAssocID="{18B39035-1F4B-4A9F-8106-205C827C5C30}" presName="parTxOnly" presStyleLbl="node1" presStyleIdx="4" presStyleCnt="5">
        <dgm:presLayoutVars>
          <dgm:bulletEnabled val="1"/>
        </dgm:presLayoutVars>
      </dgm:prSet>
      <dgm:spPr/>
    </dgm:pt>
  </dgm:ptLst>
  <dgm:cxnLst>
    <dgm:cxn modelId="{90002AA2-45E4-4564-AA94-7F74101EBDD0}" srcId="{F6F04FB7-F893-4580-8E85-B7B8187B05BF}" destId="{0B5A8B61-A5DF-4D98-BCEE-FF0D90C9C23D}" srcOrd="3" destOrd="0" parTransId="{F6E90878-00EC-40BF-8C4D-1B1AAE5863A8}" sibTransId="{C67F60EE-0C5D-40D9-9CC5-DDDC1D16CF38}"/>
    <dgm:cxn modelId="{308C72E4-84D4-4399-8F6B-AEC60AD706A4}" srcId="{F6F04FB7-F893-4580-8E85-B7B8187B05BF}" destId="{705779B5-2106-4EC6-8052-39DE00479137}" srcOrd="0" destOrd="0" parTransId="{6CCA19BF-F6AC-4F23-827F-CD9010A85E0B}" sibTransId="{526D4B36-6D7A-4690-B374-B1A3A2BF5DE2}"/>
    <dgm:cxn modelId="{285B6046-B101-49CE-AD15-B7075B2A67ED}" type="presOf" srcId="{BB6F451A-23E5-4E25-803E-F26378130AF8}" destId="{CF66343B-15AB-437C-8D64-FC19B988CCE6}" srcOrd="0" destOrd="0" presId="urn:microsoft.com/office/officeart/2005/8/layout/hChevron3"/>
    <dgm:cxn modelId="{4CBF7732-530B-4343-BD3A-EE78277FDA07}" srcId="{F6F04FB7-F893-4580-8E85-B7B8187B05BF}" destId="{FA24750A-D734-4A64-87D8-02DBF175D0F5}" srcOrd="1" destOrd="0" parTransId="{8C7BE887-D018-4655-9859-AFF16840040E}" sibTransId="{3D4CF607-0727-40D2-B8F4-0C5D2CA1A29D}"/>
    <dgm:cxn modelId="{BE39C342-C8F0-40E4-A46A-350669D679DB}" srcId="{F6F04FB7-F893-4580-8E85-B7B8187B05BF}" destId="{BB6F451A-23E5-4E25-803E-F26378130AF8}" srcOrd="2" destOrd="0" parTransId="{B00B9F64-6E0A-41EB-AF27-9BD4C46D2847}" sibTransId="{C38D3FF5-E00B-43CD-9C02-842BD2B72F55}"/>
    <dgm:cxn modelId="{4648F8E6-8AAC-43AE-9DD2-0047EFDD6F62}" type="presOf" srcId="{18B39035-1F4B-4A9F-8106-205C827C5C30}" destId="{47F9E3FF-C4AD-4F7C-ACED-0891B9C8814E}" srcOrd="0" destOrd="0" presId="urn:microsoft.com/office/officeart/2005/8/layout/hChevron3"/>
    <dgm:cxn modelId="{54D5889F-4535-4FA5-BF39-CBD05AFE144B}" type="presOf" srcId="{705779B5-2106-4EC6-8052-39DE00479137}" destId="{783C2A7D-2F2C-4DE9-BD5B-78E4F9770075}" srcOrd="0" destOrd="0" presId="urn:microsoft.com/office/officeart/2005/8/layout/hChevron3"/>
    <dgm:cxn modelId="{E3C9D22C-F0E5-42F4-8951-73D58D567143}" type="presOf" srcId="{F6F04FB7-F893-4580-8E85-B7B8187B05BF}" destId="{97DCA664-EAC9-4E8D-9873-B4F7A82DFADE}" srcOrd="0" destOrd="0" presId="urn:microsoft.com/office/officeart/2005/8/layout/hChevron3"/>
    <dgm:cxn modelId="{CDE52F21-8181-454B-BBF6-CE01652EEF84}" type="presOf" srcId="{FA24750A-D734-4A64-87D8-02DBF175D0F5}" destId="{5617D196-6F0E-4D1F-B52E-5537DA81D9A7}" srcOrd="0" destOrd="0" presId="urn:microsoft.com/office/officeart/2005/8/layout/hChevron3"/>
    <dgm:cxn modelId="{6A630442-ED59-47D7-AAE5-1D09326AAF5B}" srcId="{F6F04FB7-F893-4580-8E85-B7B8187B05BF}" destId="{18B39035-1F4B-4A9F-8106-205C827C5C30}" srcOrd="4" destOrd="0" parTransId="{D8C47BB3-739D-4B2D-953C-1701BA250097}" sibTransId="{DEC3452D-FB8C-4416-9E99-0464EFD87CCF}"/>
    <dgm:cxn modelId="{9379B5E9-3644-4810-9549-25E37F60F72A}" type="presOf" srcId="{0B5A8B61-A5DF-4D98-BCEE-FF0D90C9C23D}" destId="{77D57710-FA83-47D6-B98B-3CD2B5BB2C91}" srcOrd="0" destOrd="0" presId="urn:microsoft.com/office/officeart/2005/8/layout/hChevron3"/>
    <dgm:cxn modelId="{6D905E62-4312-45EE-8BEE-12DE86D8F0FD}" type="presParOf" srcId="{97DCA664-EAC9-4E8D-9873-B4F7A82DFADE}" destId="{783C2A7D-2F2C-4DE9-BD5B-78E4F9770075}" srcOrd="0" destOrd="0" presId="urn:microsoft.com/office/officeart/2005/8/layout/hChevron3"/>
    <dgm:cxn modelId="{39BD1E70-06F1-492E-8F9B-8E8729D997C5}" type="presParOf" srcId="{97DCA664-EAC9-4E8D-9873-B4F7A82DFADE}" destId="{835F2333-9E7A-4B56-A652-5A071AD99C1C}" srcOrd="1" destOrd="0" presId="urn:microsoft.com/office/officeart/2005/8/layout/hChevron3"/>
    <dgm:cxn modelId="{C6A8F205-6F5E-4555-8A6E-10804543AA82}" type="presParOf" srcId="{97DCA664-EAC9-4E8D-9873-B4F7A82DFADE}" destId="{5617D196-6F0E-4D1F-B52E-5537DA81D9A7}" srcOrd="2" destOrd="0" presId="urn:microsoft.com/office/officeart/2005/8/layout/hChevron3"/>
    <dgm:cxn modelId="{31CCB18D-4C9B-423D-8E0B-55225DA1E5DC}" type="presParOf" srcId="{97DCA664-EAC9-4E8D-9873-B4F7A82DFADE}" destId="{CB74CF55-093E-4E7E-8F09-12B93105C4C1}" srcOrd="3" destOrd="0" presId="urn:microsoft.com/office/officeart/2005/8/layout/hChevron3"/>
    <dgm:cxn modelId="{6B1C25F0-5C75-412C-8DDD-D0EAF2BAB47D}" type="presParOf" srcId="{97DCA664-EAC9-4E8D-9873-B4F7A82DFADE}" destId="{CF66343B-15AB-437C-8D64-FC19B988CCE6}" srcOrd="4" destOrd="0" presId="urn:microsoft.com/office/officeart/2005/8/layout/hChevron3"/>
    <dgm:cxn modelId="{3870698F-EE61-41F5-94EC-5600C0F96BC5}" type="presParOf" srcId="{97DCA664-EAC9-4E8D-9873-B4F7A82DFADE}" destId="{99332E35-1FD2-4CAF-8FED-A1D35E188B7B}" srcOrd="5" destOrd="0" presId="urn:microsoft.com/office/officeart/2005/8/layout/hChevron3"/>
    <dgm:cxn modelId="{5DB6115B-9F40-46D9-B51F-214A717488E7}" type="presParOf" srcId="{97DCA664-EAC9-4E8D-9873-B4F7A82DFADE}" destId="{77D57710-FA83-47D6-B98B-3CD2B5BB2C91}" srcOrd="6" destOrd="0" presId="urn:microsoft.com/office/officeart/2005/8/layout/hChevron3"/>
    <dgm:cxn modelId="{70FBE658-3217-4825-8509-433DA50EE6E1}" type="presParOf" srcId="{97DCA664-EAC9-4E8D-9873-B4F7A82DFADE}" destId="{2555178B-0220-4745-BC9B-EE7AD260B654}" srcOrd="7" destOrd="0" presId="urn:microsoft.com/office/officeart/2005/8/layout/hChevron3"/>
    <dgm:cxn modelId="{A9278922-C05A-4441-ADBC-71EE18366F72}" type="presParOf" srcId="{97DCA664-EAC9-4E8D-9873-B4F7A82DFADE}" destId="{47F9E3FF-C4AD-4F7C-ACED-0891B9C8814E}" srcOrd="8" destOrd="0" presId="urn:microsoft.com/office/officeart/2005/8/layout/hChevron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6F04FB7-F893-4580-8E85-B7B8187B05BF}" type="doc">
      <dgm:prSet loTypeId="urn:microsoft.com/office/officeart/2005/8/layout/hChevron3" loCatId="process" qsTypeId="urn:microsoft.com/office/officeart/2005/8/quickstyle/simple1" qsCatId="simple" csTypeId="urn:microsoft.com/office/officeart/2005/8/colors/accent1_2" csCatId="accent1" phldr="1"/>
      <dgm:spPr/>
    </dgm:pt>
    <dgm:pt modelId="{705779B5-2106-4EC6-8052-39DE00479137}">
      <dgm:prSet phldrT="[Text]"/>
      <dgm:spPr>
        <a:solidFill>
          <a:schemeClr val="bg2"/>
        </a:solidFill>
      </dgm:spPr>
      <dgm:t>
        <a:bodyPr/>
        <a:lstStyle/>
        <a:p>
          <a:r>
            <a:rPr lang="en-US" dirty="0" smtClean="0"/>
            <a:t>Prepare Data</a:t>
          </a:r>
          <a:endParaRPr lang="en-US" dirty="0"/>
        </a:p>
      </dgm:t>
    </dgm:pt>
    <dgm:pt modelId="{6CCA19BF-F6AC-4F23-827F-CD9010A85E0B}" type="parTrans" cxnId="{308C72E4-84D4-4399-8F6B-AEC60AD706A4}">
      <dgm:prSet/>
      <dgm:spPr/>
      <dgm:t>
        <a:bodyPr/>
        <a:lstStyle/>
        <a:p>
          <a:endParaRPr lang="en-US"/>
        </a:p>
      </dgm:t>
    </dgm:pt>
    <dgm:pt modelId="{526D4B36-6D7A-4690-B374-B1A3A2BF5DE2}" type="sibTrans" cxnId="{308C72E4-84D4-4399-8F6B-AEC60AD706A4}">
      <dgm:prSet/>
      <dgm:spPr/>
      <dgm:t>
        <a:bodyPr/>
        <a:lstStyle/>
        <a:p>
          <a:endParaRPr lang="en-US"/>
        </a:p>
      </dgm:t>
    </dgm:pt>
    <dgm:pt modelId="{FA24750A-D734-4A64-87D8-02DBF175D0F5}">
      <dgm:prSet phldrT="[Text]"/>
      <dgm:spPr>
        <a:solidFill>
          <a:schemeClr val="bg2"/>
        </a:solidFill>
      </dgm:spPr>
      <dgm:t>
        <a:bodyPr/>
        <a:lstStyle/>
        <a:p>
          <a:r>
            <a:rPr lang="en-US" dirty="0" smtClean="0"/>
            <a:t>Analyze Survival Curves</a:t>
          </a:r>
          <a:endParaRPr lang="en-US" dirty="0"/>
        </a:p>
      </dgm:t>
    </dgm:pt>
    <dgm:pt modelId="{8C7BE887-D018-4655-9859-AFF16840040E}" type="parTrans" cxnId="{4CBF7732-530B-4343-BD3A-EE78277FDA07}">
      <dgm:prSet/>
      <dgm:spPr/>
      <dgm:t>
        <a:bodyPr/>
        <a:lstStyle/>
        <a:p>
          <a:endParaRPr lang="en-US"/>
        </a:p>
      </dgm:t>
    </dgm:pt>
    <dgm:pt modelId="{3D4CF607-0727-40D2-B8F4-0C5D2CA1A29D}" type="sibTrans" cxnId="{4CBF7732-530B-4343-BD3A-EE78277FDA07}">
      <dgm:prSet/>
      <dgm:spPr/>
      <dgm:t>
        <a:bodyPr/>
        <a:lstStyle/>
        <a:p>
          <a:endParaRPr lang="en-US"/>
        </a:p>
      </dgm:t>
    </dgm:pt>
    <dgm:pt modelId="{BB6F451A-23E5-4E25-803E-F26378130AF8}">
      <dgm:prSet phldrT="[Text]"/>
      <dgm:spPr>
        <a:solidFill>
          <a:srgbClr val="78D64B"/>
        </a:solidFill>
      </dgm:spPr>
      <dgm:t>
        <a:bodyPr/>
        <a:lstStyle/>
        <a:p>
          <a:r>
            <a:rPr lang="en-US" dirty="0" smtClean="0"/>
            <a:t>Feature Engineering</a:t>
          </a:r>
          <a:endParaRPr lang="en-US" dirty="0"/>
        </a:p>
      </dgm:t>
    </dgm:pt>
    <dgm:pt modelId="{B00B9F64-6E0A-41EB-AF27-9BD4C46D2847}" type="parTrans" cxnId="{BE39C342-C8F0-40E4-A46A-350669D679DB}">
      <dgm:prSet/>
      <dgm:spPr/>
      <dgm:t>
        <a:bodyPr/>
        <a:lstStyle/>
        <a:p>
          <a:endParaRPr lang="en-US"/>
        </a:p>
      </dgm:t>
    </dgm:pt>
    <dgm:pt modelId="{C38D3FF5-E00B-43CD-9C02-842BD2B72F55}" type="sibTrans" cxnId="{BE39C342-C8F0-40E4-A46A-350669D679DB}">
      <dgm:prSet/>
      <dgm:spPr/>
      <dgm:t>
        <a:bodyPr/>
        <a:lstStyle/>
        <a:p>
          <a:endParaRPr lang="en-US"/>
        </a:p>
      </dgm:t>
    </dgm:pt>
    <dgm:pt modelId="{0B5A8B61-A5DF-4D98-BCEE-FF0D90C9C23D}">
      <dgm:prSet phldrT="[Text]"/>
      <dgm:spPr>
        <a:solidFill>
          <a:schemeClr val="bg2"/>
        </a:solidFill>
      </dgm:spPr>
      <dgm:t>
        <a:bodyPr/>
        <a:lstStyle/>
        <a:p>
          <a:r>
            <a:rPr lang="en-US" dirty="0" smtClean="0"/>
            <a:t>Build &amp; Interpret Model</a:t>
          </a:r>
          <a:endParaRPr lang="en-US" dirty="0"/>
        </a:p>
      </dgm:t>
    </dgm:pt>
    <dgm:pt modelId="{F6E90878-00EC-40BF-8C4D-1B1AAE5863A8}" type="parTrans" cxnId="{90002AA2-45E4-4564-AA94-7F74101EBDD0}">
      <dgm:prSet/>
      <dgm:spPr/>
      <dgm:t>
        <a:bodyPr/>
        <a:lstStyle/>
        <a:p>
          <a:endParaRPr lang="en-US"/>
        </a:p>
      </dgm:t>
    </dgm:pt>
    <dgm:pt modelId="{C67F60EE-0C5D-40D9-9CC5-DDDC1D16CF38}" type="sibTrans" cxnId="{90002AA2-45E4-4564-AA94-7F74101EBDD0}">
      <dgm:prSet/>
      <dgm:spPr/>
      <dgm:t>
        <a:bodyPr/>
        <a:lstStyle/>
        <a:p>
          <a:endParaRPr lang="en-US"/>
        </a:p>
      </dgm:t>
    </dgm:pt>
    <dgm:pt modelId="{18B39035-1F4B-4A9F-8106-205C827C5C30}">
      <dgm:prSet phldrT="[Text]"/>
      <dgm:spPr>
        <a:solidFill>
          <a:schemeClr val="bg2"/>
        </a:solidFill>
      </dgm:spPr>
      <dgm:t>
        <a:bodyPr/>
        <a:lstStyle/>
        <a:p>
          <a:r>
            <a:rPr lang="en-US" dirty="0" smtClean="0"/>
            <a:t>Model diagnostics</a:t>
          </a:r>
          <a:endParaRPr lang="en-US" dirty="0"/>
        </a:p>
      </dgm:t>
    </dgm:pt>
    <dgm:pt modelId="{D8C47BB3-739D-4B2D-953C-1701BA250097}" type="parTrans" cxnId="{6A630442-ED59-47D7-AAE5-1D09326AAF5B}">
      <dgm:prSet/>
      <dgm:spPr/>
      <dgm:t>
        <a:bodyPr/>
        <a:lstStyle/>
        <a:p>
          <a:endParaRPr lang="en-US"/>
        </a:p>
      </dgm:t>
    </dgm:pt>
    <dgm:pt modelId="{DEC3452D-FB8C-4416-9E99-0464EFD87CCF}" type="sibTrans" cxnId="{6A630442-ED59-47D7-AAE5-1D09326AAF5B}">
      <dgm:prSet/>
      <dgm:spPr/>
      <dgm:t>
        <a:bodyPr/>
        <a:lstStyle/>
        <a:p>
          <a:endParaRPr lang="en-US"/>
        </a:p>
      </dgm:t>
    </dgm:pt>
    <dgm:pt modelId="{97DCA664-EAC9-4E8D-9873-B4F7A82DFADE}" type="pres">
      <dgm:prSet presAssocID="{F6F04FB7-F893-4580-8E85-B7B8187B05BF}" presName="Name0" presStyleCnt="0">
        <dgm:presLayoutVars>
          <dgm:dir/>
          <dgm:resizeHandles val="exact"/>
        </dgm:presLayoutVars>
      </dgm:prSet>
      <dgm:spPr/>
    </dgm:pt>
    <dgm:pt modelId="{783C2A7D-2F2C-4DE9-BD5B-78E4F9770075}" type="pres">
      <dgm:prSet presAssocID="{705779B5-2106-4EC6-8052-39DE00479137}" presName="parTxOnly" presStyleLbl="node1" presStyleIdx="0" presStyleCnt="5">
        <dgm:presLayoutVars>
          <dgm:bulletEnabled val="1"/>
        </dgm:presLayoutVars>
      </dgm:prSet>
      <dgm:spPr/>
    </dgm:pt>
    <dgm:pt modelId="{835F2333-9E7A-4B56-A652-5A071AD99C1C}" type="pres">
      <dgm:prSet presAssocID="{526D4B36-6D7A-4690-B374-B1A3A2BF5DE2}" presName="parSpace" presStyleCnt="0"/>
      <dgm:spPr/>
    </dgm:pt>
    <dgm:pt modelId="{5617D196-6F0E-4D1F-B52E-5537DA81D9A7}" type="pres">
      <dgm:prSet presAssocID="{FA24750A-D734-4A64-87D8-02DBF175D0F5}" presName="parTxOnly" presStyleLbl="node1" presStyleIdx="1" presStyleCnt="5">
        <dgm:presLayoutVars>
          <dgm:bulletEnabled val="1"/>
        </dgm:presLayoutVars>
      </dgm:prSet>
      <dgm:spPr/>
      <dgm:t>
        <a:bodyPr/>
        <a:lstStyle/>
        <a:p>
          <a:endParaRPr lang="en-US"/>
        </a:p>
      </dgm:t>
    </dgm:pt>
    <dgm:pt modelId="{CB74CF55-093E-4E7E-8F09-12B93105C4C1}" type="pres">
      <dgm:prSet presAssocID="{3D4CF607-0727-40D2-B8F4-0C5D2CA1A29D}" presName="parSpace" presStyleCnt="0"/>
      <dgm:spPr/>
    </dgm:pt>
    <dgm:pt modelId="{CF66343B-15AB-437C-8D64-FC19B988CCE6}" type="pres">
      <dgm:prSet presAssocID="{BB6F451A-23E5-4E25-803E-F26378130AF8}" presName="parTxOnly" presStyleLbl="node1" presStyleIdx="2" presStyleCnt="5">
        <dgm:presLayoutVars>
          <dgm:bulletEnabled val="1"/>
        </dgm:presLayoutVars>
      </dgm:prSet>
      <dgm:spPr/>
    </dgm:pt>
    <dgm:pt modelId="{99332E35-1FD2-4CAF-8FED-A1D35E188B7B}" type="pres">
      <dgm:prSet presAssocID="{C38D3FF5-E00B-43CD-9C02-842BD2B72F55}" presName="parSpace" presStyleCnt="0"/>
      <dgm:spPr/>
    </dgm:pt>
    <dgm:pt modelId="{77D57710-FA83-47D6-B98B-3CD2B5BB2C91}" type="pres">
      <dgm:prSet presAssocID="{0B5A8B61-A5DF-4D98-BCEE-FF0D90C9C23D}" presName="parTxOnly" presStyleLbl="node1" presStyleIdx="3" presStyleCnt="5">
        <dgm:presLayoutVars>
          <dgm:bulletEnabled val="1"/>
        </dgm:presLayoutVars>
      </dgm:prSet>
      <dgm:spPr/>
      <dgm:t>
        <a:bodyPr/>
        <a:lstStyle/>
        <a:p>
          <a:endParaRPr lang="en-US"/>
        </a:p>
      </dgm:t>
    </dgm:pt>
    <dgm:pt modelId="{2555178B-0220-4745-BC9B-EE7AD260B654}" type="pres">
      <dgm:prSet presAssocID="{C67F60EE-0C5D-40D9-9CC5-DDDC1D16CF38}" presName="parSpace" presStyleCnt="0"/>
      <dgm:spPr/>
    </dgm:pt>
    <dgm:pt modelId="{47F9E3FF-C4AD-4F7C-ACED-0891B9C8814E}" type="pres">
      <dgm:prSet presAssocID="{18B39035-1F4B-4A9F-8106-205C827C5C30}" presName="parTxOnly" presStyleLbl="node1" presStyleIdx="4" presStyleCnt="5">
        <dgm:presLayoutVars>
          <dgm:bulletEnabled val="1"/>
        </dgm:presLayoutVars>
      </dgm:prSet>
      <dgm:spPr/>
    </dgm:pt>
  </dgm:ptLst>
  <dgm:cxnLst>
    <dgm:cxn modelId="{90002AA2-45E4-4564-AA94-7F74101EBDD0}" srcId="{F6F04FB7-F893-4580-8E85-B7B8187B05BF}" destId="{0B5A8B61-A5DF-4D98-BCEE-FF0D90C9C23D}" srcOrd="3" destOrd="0" parTransId="{F6E90878-00EC-40BF-8C4D-1B1AAE5863A8}" sibTransId="{C67F60EE-0C5D-40D9-9CC5-DDDC1D16CF38}"/>
    <dgm:cxn modelId="{308C72E4-84D4-4399-8F6B-AEC60AD706A4}" srcId="{F6F04FB7-F893-4580-8E85-B7B8187B05BF}" destId="{705779B5-2106-4EC6-8052-39DE00479137}" srcOrd="0" destOrd="0" parTransId="{6CCA19BF-F6AC-4F23-827F-CD9010A85E0B}" sibTransId="{526D4B36-6D7A-4690-B374-B1A3A2BF5DE2}"/>
    <dgm:cxn modelId="{C9C93C9C-EE65-489B-A273-521F9EDADA70}" type="presOf" srcId="{18B39035-1F4B-4A9F-8106-205C827C5C30}" destId="{47F9E3FF-C4AD-4F7C-ACED-0891B9C8814E}" srcOrd="0" destOrd="0" presId="urn:microsoft.com/office/officeart/2005/8/layout/hChevron3"/>
    <dgm:cxn modelId="{4CBF7732-530B-4343-BD3A-EE78277FDA07}" srcId="{F6F04FB7-F893-4580-8E85-B7B8187B05BF}" destId="{FA24750A-D734-4A64-87D8-02DBF175D0F5}" srcOrd="1" destOrd="0" parTransId="{8C7BE887-D018-4655-9859-AFF16840040E}" sibTransId="{3D4CF607-0727-40D2-B8F4-0C5D2CA1A29D}"/>
    <dgm:cxn modelId="{BE39C342-C8F0-40E4-A46A-350669D679DB}" srcId="{F6F04FB7-F893-4580-8E85-B7B8187B05BF}" destId="{BB6F451A-23E5-4E25-803E-F26378130AF8}" srcOrd="2" destOrd="0" parTransId="{B00B9F64-6E0A-41EB-AF27-9BD4C46D2847}" sibTransId="{C38D3FF5-E00B-43CD-9C02-842BD2B72F55}"/>
    <dgm:cxn modelId="{9F504D08-2F09-47DF-B1C6-96A15176D11B}" type="presOf" srcId="{705779B5-2106-4EC6-8052-39DE00479137}" destId="{783C2A7D-2F2C-4DE9-BD5B-78E4F9770075}" srcOrd="0" destOrd="0" presId="urn:microsoft.com/office/officeart/2005/8/layout/hChevron3"/>
    <dgm:cxn modelId="{111A8FD5-2390-43D1-901A-5F7D1F2C4A9E}" type="presOf" srcId="{F6F04FB7-F893-4580-8E85-B7B8187B05BF}" destId="{97DCA664-EAC9-4E8D-9873-B4F7A82DFADE}" srcOrd="0" destOrd="0" presId="urn:microsoft.com/office/officeart/2005/8/layout/hChevron3"/>
    <dgm:cxn modelId="{6A630442-ED59-47D7-AAE5-1D09326AAF5B}" srcId="{F6F04FB7-F893-4580-8E85-B7B8187B05BF}" destId="{18B39035-1F4B-4A9F-8106-205C827C5C30}" srcOrd="4" destOrd="0" parTransId="{D8C47BB3-739D-4B2D-953C-1701BA250097}" sibTransId="{DEC3452D-FB8C-4416-9E99-0464EFD87CCF}"/>
    <dgm:cxn modelId="{B8BF25D9-723A-4159-A888-46B6B6794A5F}" type="presOf" srcId="{FA24750A-D734-4A64-87D8-02DBF175D0F5}" destId="{5617D196-6F0E-4D1F-B52E-5537DA81D9A7}" srcOrd="0" destOrd="0" presId="urn:microsoft.com/office/officeart/2005/8/layout/hChevron3"/>
    <dgm:cxn modelId="{FC6B427C-926E-45C0-BAE9-4E19DD3559D7}" type="presOf" srcId="{0B5A8B61-A5DF-4D98-BCEE-FF0D90C9C23D}" destId="{77D57710-FA83-47D6-B98B-3CD2B5BB2C91}" srcOrd="0" destOrd="0" presId="urn:microsoft.com/office/officeart/2005/8/layout/hChevron3"/>
    <dgm:cxn modelId="{561601FF-81D3-459B-822F-1AF482E2DD69}" type="presOf" srcId="{BB6F451A-23E5-4E25-803E-F26378130AF8}" destId="{CF66343B-15AB-437C-8D64-FC19B988CCE6}" srcOrd="0" destOrd="0" presId="urn:microsoft.com/office/officeart/2005/8/layout/hChevron3"/>
    <dgm:cxn modelId="{C2AECB7E-A9C5-4CBC-A0DA-D7A91D76D85E}" type="presParOf" srcId="{97DCA664-EAC9-4E8D-9873-B4F7A82DFADE}" destId="{783C2A7D-2F2C-4DE9-BD5B-78E4F9770075}" srcOrd="0" destOrd="0" presId="urn:microsoft.com/office/officeart/2005/8/layout/hChevron3"/>
    <dgm:cxn modelId="{193C2667-8E98-4DC8-8B94-ECEF0A416649}" type="presParOf" srcId="{97DCA664-EAC9-4E8D-9873-B4F7A82DFADE}" destId="{835F2333-9E7A-4B56-A652-5A071AD99C1C}" srcOrd="1" destOrd="0" presId="urn:microsoft.com/office/officeart/2005/8/layout/hChevron3"/>
    <dgm:cxn modelId="{038CDC50-8515-46E8-894B-1B7A94457A66}" type="presParOf" srcId="{97DCA664-EAC9-4E8D-9873-B4F7A82DFADE}" destId="{5617D196-6F0E-4D1F-B52E-5537DA81D9A7}" srcOrd="2" destOrd="0" presId="urn:microsoft.com/office/officeart/2005/8/layout/hChevron3"/>
    <dgm:cxn modelId="{C97A6772-AB45-421D-83F1-C7B04C7C41E9}" type="presParOf" srcId="{97DCA664-EAC9-4E8D-9873-B4F7A82DFADE}" destId="{CB74CF55-093E-4E7E-8F09-12B93105C4C1}" srcOrd="3" destOrd="0" presId="urn:microsoft.com/office/officeart/2005/8/layout/hChevron3"/>
    <dgm:cxn modelId="{491223BA-FD6C-42E7-8FA2-6CA4F10125AA}" type="presParOf" srcId="{97DCA664-EAC9-4E8D-9873-B4F7A82DFADE}" destId="{CF66343B-15AB-437C-8D64-FC19B988CCE6}" srcOrd="4" destOrd="0" presId="urn:microsoft.com/office/officeart/2005/8/layout/hChevron3"/>
    <dgm:cxn modelId="{FDBE5A4C-EF84-450E-A5E7-ED119ABC6B44}" type="presParOf" srcId="{97DCA664-EAC9-4E8D-9873-B4F7A82DFADE}" destId="{99332E35-1FD2-4CAF-8FED-A1D35E188B7B}" srcOrd="5" destOrd="0" presId="urn:microsoft.com/office/officeart/2005/8/layout/hChevron3"/>
    <dgm:cxn modelId="{461FB86A-6A14-497B-9C35-A581631F3F0D}" type="presParOf" srcId="{97DCA664-EAC9-4E8D-9873-B4F7A82DFADE}" destId="{77D57710-FA83-47D6-B98B-3CD2B5BB2C91}" srcOrd="6" destOrd="0" presId="urn:microsoft.com/office/officeart/2005/8/layout/hChevron3"/>
    <dgm:cxn modelId="{44DDE036-D861-44C7-88E3-65491A73BF02}" type="presParOf" srcId="{97DCA664-EAC9-4E8D-9873-B4F7A82DFADE}" destId="{2555178B-0220-4745-BC9B-EE7AD260B654}" srcOrd="7" destOrd="0" presId="urn:microsoft.com/office/officeart/2005/8/layout/hChevron3"/>
    <dgm:cxn modelId="{C3F8FB35-A78B-43FB-A24D-B27DBF9DF20D}" type="presParOf" srcId="{97DCA664-EAC9-4E8D-9873-B4F7A82DFADE}" destId="{47F9E3FF-C4AD-4F7C-ACED-0891B9C8814E}" srcOrd="8" destOrd="0" presId="urn:microsoft.com/office/officeart/2005/8/layout/hChevron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6F04FB7-F893-4580-8E85-B7B8187B05BF}" type="doc">
      <dgm:prSet loTypeId="urn:microsoft.com/office/officeart/2005/8/layout/hChevron3" loCatId="process" qsTypeId="urn:microsoft.com/office/officeart/2005/8/quickstyle/simple1" qsCatId="simple" csTypeId="urn:microsoft.com/office/officeart/2005/8/colors/accent1_2" csCatId="accent1" phldr="1"/>
      <dgm:spPr/>
    </dgm:pt>
    <dgm:pt modelId="{705779B5-2106-4EC6-8052-39DE00479137}">
      <dgm:prSet phldrT="[Text]"/>
      <dgm:spPr>
        <a:solidFill>
          <a:schemeClr val="bg2"/>
        </a:solidFill>
      </dgm:spPr>
      <dgm:t>
        <a:bodyPr/>
        <a:lstStyle/>
        <a:p>
          <a:r>
            <a:rPr lang="en-US" dirty="0" smtClean="0"/>
            <a:t>Prepare Data</a:t>
          </a:r>
          <a:endParaRPr lang="en-US" dirty="0"/>
        </a:p>
      </dgm:t>
    </dgm:pt>
    <dgm:pt modelId="{6CCA19BF-F6AC-4F23-827F-CD9010A85E0B}" type="parTrans" cxnId="{308C72E4-84D4-4399-8F6B-AEC60AD706A4}">
      <dgm:prSet/>
      <dgm:spPr/>
      <dgm:t>
        <a:bodyPr/>
        <a:lstStyle/>
        <a:p>
          <a:endParaRPr lang="en-US"/>
        </a:p>
      </dgm:t>
    </dgm:pt>
    <dgm:pt modelId="{526D4B36-6D7A-4690-B374-B1A3A2BF5DE2}" type="sibTrans" cxnId="{308C72E4-84D4-4399-8F6B-AEC60AD706A4}">
      <dgm:prSet/>
      <dgm:spPr/>
      <dgm:t>
        <a:bodyPr/>
        <a:lstStyle/>
        <a:p>
          <a:endParaRPr lang="en-US"/>
        </a:p>
      </dgm:t>
    </dgm:pt>
    <dgm:pt modelId="{FA24750A-D734-4A64-87D8-02DBF175D0F5}">
      <dgm:prSet phldrT="[Text]"/>
      <dgm:spPr>
        <a:solidFill>
          <a:schemeClr val="bg2"/>
        </a:solidFill>
      </dgm:spPr>
      <dgm:t>
        <a:bodyPr/>
        <a:lstStyle/>
        <a:p>
          <a:r>
            <a:rPr lang="en-US" dirty="0" smtClean="0"/>
            <a:t>Analyze Survival Curves</a:t>
          </a:r>
          <a:endParaRPr lang="en-US" dirty="0"/>
        </a:p>
      </dgm:t>
    </dgm:pt>
    <dgm:pt modelId="{8C7BE887-D018-4655-9859-AFF16840040E}" type="parTrans" cxnId="{4CBF7732-530B-4343-BD3A-EE78277FDA07}">
      <dgm:prSet/>
      <dgm:spPr/>
      <dgm:t>
        <a:bodyPr/>
        <a:lstStyle/>
        <a:p>
          <a:endParaRPr lang="en-US"/>
        </a:p>
      </dgm:t>
    </dgm:pt>
    <dgm:pt modelId="{3D4CF607-0727-40D2-B8F4-0C5D2CA1A29D}" type="sibTrans" cxnId="{4CBF7732-530B-4343-BD3A-EE78277FDA07}">
      <dgm:prSet/>
      <dgm:spPr/>
      <dgm:t>
        <a:bodyPr/>
        <a:lstStyle/>
        <a:p>
          <a:endParaRPr lang="en-US"/>
        </a:p>
      </dgm:t>
    </dgm:pt>
    <dgm:pt modelId="{BB6F451A-23E5-4E25-803E-F26378130AF8}">
      <dgm:prSet phldrT="[Text]"/>
      <dgm:spPr>
        <a:solidFill>
          <a:schemeClr val="bg2"/>
        </a:solidFill>
      </dgm:spPr>
      <dgm:t>
        <a:bodyPr/>
        <a:lstStyle/>
        <a:p>
          <a:r>
            <a:rPr lang="en-US" dirty="0" smtClean="0"/>
            <a:t>Feature Engineering</a:t>
          </a:r>
          <a:endParaRPr lang="en-US" dirty="0"/>
        </a:p>
      </dgm:t>
    </dgm:pt>
    <dgm:pt modelId="{B00B9F64-6E0A-41EB-AF27-9BD4C46D2847}" type="parTrans" cxnId="{BE39C342-C8F0-40E4-A46A-350669D679DB}">
      <dgm:prSet/>
      <dgm:spPr/>
      <dgm:t>
        <a:bodyPr/>
        <a:lstStyle/>
        <a:p>
          <a:endParaRPr lang="en-US"/>
        </a:p>
      </dgm:t>
    </dgm:pt>
    <dgm:pt modelId="{C38D3FF5-E00B-43CD-9C02-842BD2B72F55}" type="sibTrans" cxnId="{BE39C342-C8F0-40E4-A46A-350669D679DB}">
      <dgm:prSet/>
      <dgm:spPr/>
      <dgm:t>
        <a:bodyPr/>
        <a:lstStyle/>
        <a:p>
          <a:endParaRPr lang="en-US"/>
        </a:p>
      </dgm:t>
    </dgm:pt>
    <dgm:pt modelId="{0B5A8B61-A5DF-4D98-BCEE-FF0D90C9C23D}">
      <dgm:prSet phldrT="[Text]"/>
      <dgm:spPr>
        <a:solidFill>
          <a:srgbClr val="78D64B"/>
        </a:solidFill>
      </dgm:spPr>
      <dgm:t>
        <a:bodyPr/>
        <a:lstStyle/>
        <a:p>
          <a:r>
            <a:rPr lang="en-US" dirty="0" smtClean="0"/>
            <a:t>Build &amp; Interpret Model</a:t>
          </a:r>
          <a:endParaRPr lang="en-US" dirty="0"/>
        </a:p>
      </dgm:t>
    </dgm:pt>
    <dgm:pt modelId="{F6E90878-00EC-40BF-8C4D-1B1AAE5863A8}" type="parTrans" cxnId="{90002AA2-45E4-4564-AA94-7F74101EBDD0}">
      <dgm:prSet/>
      <dgm:spPr/>
      <dgm:t>
        <a:bodyPr/>
        <a:lstStyle/>
        <a:p>
          <a:endParaRPr lang="en-US"/>
        </a:p>
      </dgm:t>
    </dgm:pt>
    <dgm:pt modelId="{C67F60EE-0C5D-40D9-9CC5-DDDC1D16CF38}" type="sibTrans" cxnId="{90002AA2-45E4-4564-AA94-7F74101EBDD0}">
      <dgm:prSet/>
      <dgm:spPr/>
      <dgm:t>
        <a:bodyPr/>
        <a:lstStyle/>
        <a:p>
          <a:endParaRPr lang="en-US"/>
        </a:p>
      </dgm:t>
    </dgm:pt>
    <dgm:pt modelId="{18B39035-1F4B-4A9F-8106-205C827C5C30}">
      <dgm:prSet phldrT="[Text]"/>
      <dgm:spPr>
        <a:solidFill>
          <a:schemeClr val="bg2"/>
        </a:solidFill>
      </dgm:spPr>
      <dgm:t>
        <a:bodyPr/>
        <a:lstStyle/>
        <a:p>
          <a:r>
            <a:rPr lang="en-US" dirty="0" smtClean="0"/>
            <a:t>Model diagnostics</a:t>
          </a:r>
          <a:endParaRPr lang="en-US" dirty="0"/>
        </a:p>
      </dgm:t>
    </dgm:pt>
    <dgm:pt modelId="{D8C47BB3-739D-4B2D-953C-1701BA250097}" type="parTrans" cxnId="{6A630442-ED59-47D7-AAE5-1D09326AAF5B}">
      <dgm:prSet/>
      <dgm:spPr/>
      <dgm:t>
        <a:bodyPr/>
        <a:lstStyle/>
        <a:p>
          <a:endParaRPr lang="en-US"/>
        </a:p>
      </dgm:t>
    </dgm:pt>
    <dgm:pt modelId="{DEC3452D-FB8C-4416-9E99-0464EFD87CCF}" type="sibTrans" cxnId="{6A630442-ED59-47D7-AAE5-1D09326AAF5B}">
      <dgm:prSet/>
      <dgm:spPr/>
      <dgm:t>
        <a:bodyPr/>
        <a:lstStyle/>
        <a:p>
          <a:endParaRPr lang="en-US"/>
        </a:p>
      </dgm:t>
    </dgm:pt>
    <dgm:pt modelId="{97DCA664-EAC9-4E8D-9873-B4F7A82DFADE}" type="pres">
      <dgm:prSet presAssocID="{F6F04FB7-F893-4580-8E85-B7B8187B05BF}" presName="Name0" presStyleCnt="0">
        <dgm:presLayoutVars>
          <dgm:dir/>
          <dgm:resizeHandles val="exact"/>
        </dgm:presLayoutVars>
      </dgm:prSet>
      <dgm:spPr/>
    </dgm:pt>
    <dgm:pt modelId="{783C2A7D-2F2C-4DE9-BD5B-78E4F9770075}" type="pres">
      <dgm:prSet presAssocID="{705779B5-2106-4EC6-8052-39DE00479137}" presName="parTxOnly" presStyleLbl="node1" presStyleIdx="0" presStyleCnt="5">
        <dgm:presLayoutVars>
          <dgm:bulletEnabled val="1"/>
        </dgm:presLayoutVars>
      </dgm:prSet>
      <dgm:spPr/>
    </dgm:pt>
    <dgm:pt modelId="{835F2333-9E7A-4B56-A652-5A071AD99C1C}" type="pres">
      <dgm:prSet presAssocID="{526D4B36-6D7A-4690-B374-B1A3A2BF5DE2}" presName="parSpace" presStyleCnt="0"/>
      <dgm:spPr/>
    </dgm:pt>
    <dgm:pt modelId="{5617D196-6F0E-4D1F-B52E-5537DA81D9A7}" type="pres">
      <dgm:prSet presAssocID="{FA24750A-D734-4A64-87D8-02DBF175D0F5}" presName="parTxOnly" presStyleLbl="node1" presStyleIdx="1" presStyleCnt="5">
        <dgm:presLayoutVars>
          <dgm:bulletEnabled val="1"/>
        </dgm:presLayoutVars>
      </dgm:prSet>
      <dgm:spPr/>
      <dgm:t>
        <a:bodyPr/>
        <a:lstStyle/>
        <a:p>
          <a:endParaRPr lang="en-US"/>
        </a:p>
      </dgm:t>
    </dgm:pt>
    <dgm:pt modelId="{CB74CF55-093E-4E7E-8F09-12B93105C4C1}" type="pres">
      <dgm:prSet presAssocID="{3D4CF607-0727-40D2-B8F4-0C5D2CA1A29D}" presName="parSpace" presStyleCnt="0"/>
      <dgm:spPr/>
    </dgm:pt>
    <dgm:pt modelId="{CF66343B-15AB-437C-8D64-FC19B988CCE6}" type="pres">
      <dgm:prSet presAssocID="{BB6F451A-23E5-4E25-803E-F26378130AF8}" presName="parTxOnly" presStyleLbl="node1" presStyleIdx="2" presStyleCnt="5">
        <dgm:presLayoutVars>
          <dgm:bulletEnabled val="1"/>
        </dgm:presLayoutVars>
      </dgm:prSet>
      <dgm:spPr/>
    </dgm:pt>
    <dgm:pt modelId="{99332E35-1FD2-4CAF-8FED-A1D35E188B7B}" type="pres">
      <dgm:prSet presAssocID="{C38D3FF5-E00B-43CD-9C02-842BD2B72F55}" presName="parSpace" presStyleCnt="0"/>
      <dgm:spPr/>
    </dgm:pt>
    <dgm:pt modelId="{77D57710-FA83-47D6-B98B-3CD2B5BB2C91}" type="pres">
      <dgm:prSet presAssocID="{0B5A8B61-A5DF-4D98-BCEE-FF0D90C9C23D}" presName="parTxOnly" presStyleLbl="node1" presStyleIdx="3" presStyleCnt="5">
        <dgm:presLayoutVars>
          <dgm:bulletEnabled val="1"/>
        </dgm:presLayoutVars>
      </dgm:prSet>
      <dgm:spPr/>
      <dgm:t>
        <a:bodyPr/>
        <a:lstStyle/>
        <a:p>
          <a:endParaRPr lang="en-US"/>
        </a:p>
      </dgm:t>
    </dgm:pt>
    <dgm:pt modelId="{2555178B-0220-4745-BC9B-EE7AD260B654}" type="pres">
      <dgm:prSet presAssocID="{C67F60EE-0C5D-40D9-9CC5-DDDC1D16CF38}" presName="parSpace" presStyleCnt="0"/>
      <dgm:spPr/>
    </dgm:pt>
    <dgm:pt modelId="{47F9E3FF-C4AD-4F7C-ACED-0891B9C8814E}" type="pres">
      <dgm:prSet presAssocID="{18B39035-1F4B-4A9F-8106-205C827C5C30}" presName="parTxOnly" presStyleLbl="node1" presStyleIdx="4" presStyleCnt="5">
        <dgm:presLayoutVars>
          <dgm:bulletEnabled val="1"/>
        </dgm:presLayoutVars>
      </dgm:prSet>
      <dgm:spPr/>
    </dgm:pt>
  </dgm:ptLst>
  <dgm:cxnLst>
    <dgm:cxn modelId="{308C72E4-84D4-4399-8F6B-AEC60AD706A4}" srcId="{F6F04FB7-F893-4580-8E85-B7B8187B05BF}" destId="{705779B5-2106-4EC6-8052-39DE00479137}" srcOrd="0" destOrd="0" parTransId="{6CCA19BF-F6AC-4F23-827F-CD9010A85E0B}" sibTransId="{526D4B36-6D7A-4690-B374-B1A3A2BF5DE2}"/>
    <dgm:cxn modelId="{F809A156-D6AC-4B2E-B848-EE42CAAF95AA}" type="presOf" srcId="{F6F04FB7-F893-4580-8E85-B7B8187B05BF}" destId="{97DCA664-EAC9-4E8D-9873-B4F7A82DFADE}" srcOrd="0" destOrd="0" presId="urn:microsoft.com/office/officeart/2005/8/layout/hChevron3"/>
    <dgm:cxn modelId="{6A630442-ED59-47D7-AAE5-1D09326AAF5B}" srcId="{F6F04FB7-F893-4580-8E85-B7B8187B05BF}" destId="{18B39035-1F4B-4A9F-8106-205C827C5C30}" srcOrd="4" destOrd="0" parTransId="{D8C47BB3-739D-4B2D-953C-1701BA250097}" sibTransId="{DEC3452D-FB8C-4416-9E99-0464EFD87CCF}"/>
    <dgm:cxn modelId="{A6D5719E-93BB-4D3B-ADEE-4457792CC545}" type="presOf" srcId="{705779B5-2106-4EC6-8052-39DE00479137}" destId="{783C2A7D-2F2C-4DE9-BD5B-78E4F9770075}" srcOrd="0" destOrd="0" presId="urn:microsoft.com/office/officeart/2005/8/layout/hChevron3"/>
    <dgm:cxn modelId="{83F8C8BE-5F1C-41CF-B45D-6A7491C2159A}" type="presOf" srcId="{FA24750A-D734-4A64-87D8-02DBF175D0F5}" destId="{5617D196-6F0E-4D1F-B52E-5537DA81D9A7}" srcOrd="0" destOrd="0" presId="urn:microsoft.com/office/officeart/2005/8/layout/hChevron3"/>
    <dgm:cxn modelId="{E68903E9-903C-4A66-B0D3-E7F676C71167}" type="presOf" srcId="{0B5A8B61-A5DF-4D98-BCEE-FF0D90C9C23D}" destId="{77D57710-FA83-47D6-B98B-3CD2B5BB2C91}" srcOrd="0" destOrd="0" presId="urn:microsoft.com/office/officeart/2005/8/layout/hChevron3"/>
    <dgm:cxn modelId="{4CBF7732-530B-4343-BD3A-EE78277FDA07}" srcId="{F6F04FB7-F893-4580-8E85-B7B8187B05BF}" destId="{FA24750A-D734-4A64-87D8-02DBF175D0F5}" srcOrd="1" destOrd="0" parTransId="{8C7BE887-D018-4655-9859-AFF16840040E}" sibTransId="{3D4CF607-0727-40D2-B8F4-0C5D2CA1A29D}"/>
    <dgm:cxn modelId="{063B5333-FF7E-4172-B3DE-D7B80C7A32D3}" type="presOf" srcId="{BB6F451A-23E5-4E25-803E-F26378130AF8}" destId="{CF66343B-15AB-437C-8D64-FC19B988CCE6}" srcOrd="0" destOrd="0" presId="urn:microsoft.com/office/officeart/2005/8/layout/hChevron3"/>
    <dgm:cxn modelId="{711323D4-042A-4763-9C23-36C4A9C5A00A}" type="presOf" srcId="{18B39035-1F4B-4A9F-8106-205C827C5C30}" destId="{47F9E3FF-C4AD-4F7C-ACED-0891B9C8814E}" srcOrd="0" destOrd="0" presId="urn:microsoft.com/office/officeart/2005/8/layout/hChevron3"/>
    <dgm:cxn modelId="{90002AA2-45E4-4564-AA94-7F74101EBDD0}" srcId="{F6F04FB7-F893-4580-8E85-B7B8187B05BF}" destId="{0B5A8B61-A5DF-4D98-BCEE-FF0D90C9C23D}" srcOrd="3" destOrd="0" parTransId="{F6E90878-00EC-40BF-8C4D-1B1AAE5863A8}" sibTransId="{C67F60EE-0C5D-40D9-9CC5-DDDC1D16CF38}"/>
    <dgm:cxn modelId="{BE39C342-C8F0-40E4-A46A-350669D679DB}" srcId="{F6F04FB7-F893-4580-8E85-B7B8187B05BF}" destId="{BB6F451A-23E5-4E25-803E-F26378130AF8}" srcOrd="2" destOrd="0" parTransId="{B00B9F64-6E0A-41EB-AF27-9BD4C46D2847}" sibTransId="{C38D3FF5-E00B-43CD-9C02-842BD2B72F55}"/>
    <dgm:cxn modelId="{FDE8CED9-A68A-4F9F-A252-60820BC54A83}" type="presParOf" srcId="{97DCA664-EAC9-4E8D-9873-B4F7A82DFADE}" destId="{783C2A7D-2F2C-4DE9-BD5B-78E4F9770075}" srcOrd="0" destOrd="0" presId="urn:microsoft.com/office/officeart/2005/8/layout/hChevron3"/>
    <dgm:cxn modelId="{C66E7E09-9D51-4CF1-8158-19FC5D78461D}" type="presParOf" srcId="{97DCA664-EAC9-4E8D-9873-B4F7A82DFADE}" destId="{835F2333-9E7A-4B56-A652-5A071AD99C1C}" srcOrd="1" destOrd="0" presId="urn:microsoft.com/office/officeart/2005/8/layout/hChevron3"/>
    <dgm:cxn modelId="{CD44913A-DDDA-457D-BC5F-8E08498DC05D}" type="presParOf" srcId="{97DCA664-EAC9-4E8D-9873-B4F7A82DFADE}" destId="{5617D196-6F0E-4D1F-B52E-5537DA81D9A7}" srcOrd="2" destOrd="0" presId="urn:microsoft.com/office/officeart/2005/8/layout/hChevron3"/>
    <dgm:cxn modelId="{9CE2F4B6-A643-46D2-B3C8-D539C2D408BC}" type="presParOf" srcId="{97DCA664-EAC9-4E8D-9873-B4F7A82DFADE}" destId="{CB74CF55-093E-4E7E-8F09-12B93105C4C1}" srcOrd="3" destOrd="0" presId="urn:microsoft.com/office/officeart/2005/8/layout/hChevron3"/>
    <dgm:cxn modelId="{45427359-3B99-46E4-A4FC-BF73BF4C9FF3}" type="presParOf" srcId="{97DCA664-EAC9-4E8D-9873-B4F7A82DFADE}" destId="{CF66343B-15AB-437C-8D64-FC19B988CCE6}" srcOrd="4" destOrd="0" presId="urn:microsoft.com/office/officeart/2005/8/layout/hChevron3"/>
    <dgm:cxn modelId="{32A29BEA-2A82-416F-A295-550F4B51B088}" type="presParOf" srcId="{97DCA664-EAC9-4E8D-9873-B4F7A82DFADE}" destId="{99332E35-1FD2-4CAF-8FED-A1D35E188B7B}" srcOrd="5" destOrd="0" presId="urn:microsoft.com/office/officeart/2005/8/layout/hChevron3"/>
    <dgm:cxn modelId="{06433DFD-5E13-4D97-A059-095D73202FF5}" type="presParOf" srcId="{97DCA664-EAC9-4E8D-9873-B4F7A82DFADE}" destId="{77D57710-FA83-47D6-B98B-3CD2B5BB2C91}" srcOrd="6" destOrd="0" presId="urn:microsoft.com/office/officeart/2005/8/layout/hChevron3"/>
    <dgm:cxn modelId="{3AE4FF6C-1862-4227-BF7E-D755870F4955}" type="presParOf" srcId="{97DCA664-EAC9-4E8D-9873-B4F7A82DFADE}" destId="{2555178B-0220-4745-BC9B-EE7AD260B654}" srcOrd="7" destOrd="0" presId="urn:microsoft.com/office/officeart/2005/8/layout/hChevron3"/>
    <dgm:cxn modelId="{6D2004BC-5BA5-4111-8C60-22725D571601}" type="presParOf" srcId="{97DCA664-EAC9-4E8D-9873-B4F7A82DFADE}" destId="{47F9E3FF-C4AD-4F7C-ACED-0891B9C8814E}" srcOrd="8" destOrd="0" presId="urn:microsoft.com/office/officeart/2005/8/layout/hChevron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6F04FB7-F893-4580-8E85-B7B8187B05BF}" type="doc">
      <dgm:prSet loTypeId="urn:microsoft.com/office/officeart/2005/8/layout/hChevron3" loCatId="process" qsTypeId="urn:microsoft.com/office/officeart/2005/8/quickstyle/simple1" qsCatId="simple" csTypeId="urn:microsoft.com/office/officeart/2005/8/colors/accent1_2" csCatId="accent1" phldr="1"/>
      <dgm:spPr/>
    </dgm:pt>
    <dgm:pt modelId="{705779B5-2106-4EC6-8052-39DE00479137}">
      <dgm:prSet phldrT="[Text]"/>
      <dgm:spPr>
        <a:solidFill>
          <a:schemeClr val="bg2"/>
        </a:solidFill>
      </dgm:spPr>
      <dgm:t>
        <a:bodyPr/>
        <a:lstStyle/>
        <a:p>
          <a:r>
            <a:rPr lang="en-US" dirty="0" smtClean="0"/>
            <a:t>Prepare Data</a:t>
          </a:r>
          <a:endParaRPr lang="en-US" dirty="0"/>
        </a:p>
      </dgm:t>
    </dgm:pt>
    <dgm:pt modelId="{6CCA19BF-F6AC-4F23-827F-CD9010A85E0B}" type="parTrans" cxnId="{308C72E4-84D4-4399-8F6B-AEC60AD706A4}">
      <dgm:prSet/>
      <dgm:spPr/>
      <dgm:t>
        <a:bodyPr/>
        <a:lstStyle/>
        <a:p>
          <a:endParaRPr lang="en-US"/>
        </a:p>
      </dgm:t>
    </dgm:pt>
    <dgm:pt modelId="{526D4B36-6D7A-4690-B374-B1A3A2BF5DE2}" type="sibTrans" cxnId="{308C72E4-84D4-4399-8F6B-AEC60AD706A4}">
      <dgm:prSet/>
      <dgm:spPr/>
      <dgm:t>
        <a:bodyPr/>
        <a:lstStyle/>
        <a:p>
          <a:endParaRPr lang="en-US"/>
        </a:p>
      </dgm:t>
    </dgm:pt>
    <dgm:pt modelId="{FA24750A-D734-4A64-87D8-02DBF175D0F5}">
      <dgm:prSet phldrT="[Text]"/>
      <dgm:spPr>
        <a:solidFill>
          <a:schemeClr val="bg2"/>
        </a:solidFill>
      </dgm:spPr>
      <dgm:t>
        <a:bodyPr/>
        <a:lstStyle/>
        <a:p>
          <a:r>
            <a:rPr lang="en-US" dirty="0" smtClean="0"/>
            <a:t>Analyze Survival Curves</a:t>
          </a:r>
          <a:endParaRPr lang="en-US" dirty="0"/>
        </a:p>
      </dgm:t>
    </dgm:pt>
    <dgm:pt modelId="{8C7BE887-D018-4655-9859-AFF16840040E}" type="parTrans" cxnId="{4CBF7732-530B-4343-BD3A-EE78277FDA07}">
      <dgm:prSet/>
      <dgm:spPr/>
      <dgm:t>
        <a:bodyPr/>
        <a:lstStyle/>
        <a:p>
          <a:endParaRPr lang="en-US"/>
        </a:p>
      </dgm:t>
    </dgm:pt>
    <dgm:pt modelId="{3D4CF607-0727-40D2-B8F4-0C5D2CA1A29D}" type="sibTrans" cxnId="{4CBF7732-530B-4343-BD3A-EE78277FDA07}">
      <dgm:prSet/>
      <dgm:spPr/>
      <dgm:t>
        <a:bodyPr/>
        <a:lstStyle/>
        <a:p>
          <a:endParaRPr lang="en-US"/>
        </a:p>
      </dgm:t>
    </dgm:pt>
    <dgm:pt modelId="{BB6F451A-23E5-4E25-803E-F26378130AF8}">
      <dgm:prSet phldrT="[Text]"/>
      <dgm:spPr>
        <a:solidFill>
          <a:schemeClr val="bg2"/>
        </a:solidFill>
      </dgm:spPr>
      <dgm:t>
        <a:bodyPr/>
        <a:lstStyle/>
        <a:p>
          <a:r>
            <a:rPr lang="en-US" dirty="0" smtClean="0"/>
            <a:t>Feature Engineering</a:t>
          </a:r>
          <a:endParaRPr lang="en-US" dirty="0"/>
        </a:p>
      </dgm:t>
    </dgm:pt>
    <dgm:pt modelId="{B00B9F64-6E0A-41EB-AF27-9BD4C46D2847}" type="parTrans" cxnId="{BE39C342-C8F0-40E4-A46A-350669D679DB}">
      <dgm:prSet/>
      <dgm:spPr/>
      <dgm:t>
        <a:bodyPr/>
        <a:lstStyle/>
        <a:p>
          <a:endParaRPr lang="en-US"/>
        </a:p>
      </dgm:t>
    </dgm:pt>
    <dgm:pt modelId="{C38D3FF5-E00B-43CD-9C02-842BD2B72F55}" type="sibTrans" cxnId="{BE39C342-C8F0-40E4-A46A-350669D679DB}">
      <dgm:prSet/>
      <dgm:spPr/>
      <dgm:t>
        <a:bodyPr/>
        <a:lstStyle/>
        <a:p>
          <a:endParaRPr lang="en-US"/>
        </a:p>
      </dgm:t>
    </dgm:pt>
    <dgm:pt modelId="{0B5A8B61-A5DF-4D98-BCEE-FF0D90C9C23D}">
      <dgm:prSet phldrT="[Text]"/>
      <dgm:spPr>
        <a:solidFill>
          <a:srgbClr val="78D64B"/>
        </a:solidFill>
      </dgm:spPr>
      <dgm:t>
        <a:bodyPr/>
        <a:lstStyle/>
        <a:p>
          <a:r>
            <a:rPr lang="en-US" dirty="0" smtClean="0"/>
            <a:t>Build &amp; Interpret Model</a:t>
          </a:r>
          <a:endParaRPr lang="en-US" dirty="0"/>
        </a:p>
      </dgm:t>
    </dgm:pt>
    <dgm:pt modelId="{F6E90878-00EC-40BF-8C4D-1B1AAE5863A8}" type="parTrans" cxnId="{90002AA2-45E4-4564-AA94-7F74101EBDD0}">
      <dgm:prSet/>
      <dgm:spPr/>
      <dgm:t>
        <a:bodyPr/>
        <a:lstStyle/>
        <a:p>
          <a:endParaRPr lang="en-US"/>
        </a:p>
      </dgm:t>
    </dgm:pt>
    <dgm:pt modelId="{C67F60EE-0C5D-40D9-9CC5-DDDC1D16CF38}" type="sibTrans" cxnId="{90002AA2-45E4-4564-AA94-7F74101EBDD0}">
      <dgm:prSet/>
      <dgm:spPr/>
      <dgm:t>
        <a:bodyPr/>
        <a:lstStyle/>
        <a:p>
          <a:endParaRPr lang="en-US"/>
        </a:p>
      </dgm:t>
    </dgm:pt>
    <dgm:pt modelId="{18B39035-1F4B-4A9F-8106-205C827C5C30}">
      <dgm:prSet phldrT="[Text]"/>
      <dgm:spPr>
        <a:solidFill>
          <a:schemeClr val="bg2"/>
        </a:solidFill>
      </dgm:spPr>
      <dgm:t>
        <a:bodyPr/>
        <a:lstStyle/>
        <a:p>
          <a:r>
            <a:rPr lang="en-US" dirty="0" smtClean="0"/>
            <a:t>Model diagnostics</a:t>
          </a:r>
          <a:endParaRPr lang="en-US" dirty="0"/>
        </a:p>
      </dgm:t>
    </dgm:pt>
    <dgm:pt modelId="{D8C47BB3-739D-4B2D-953C-1701BA250097}" type="parTrans" cxnId="{6A630442-ED59-47D7-AAE5-1D09326AAF5B}">
      <dgm:prSet/>
      <dgm:spPr/>
      <dgm:t>
        <a:bodyPr/>
        <a:lstStyle/>
        <a:p>
          <a:endParaRPr lang="en-US"/>
        </a:p>
      </dgm:t>
    </dgm:pt>
    <dgm:pt modelId="{DEC3452D-FB8C-4416-9E99-0464EFD87CCF}" type="sibTrans" cxnId="{6A630442-ED59-47D7-AAE5-1D09326AAF5B}">
      <dgm:prSet/>
      <dgm:spPr/>
      <dgm:t>
        <a:bodyPr/>
        <a:lstStyle/>
        <a:p>
          <a:endParaRPr lang="en-US"/>
        </a:p>
      </dgm:t>
    </dgm:pt>
    <dgm:pt modelId="{97DCA664-EAC9-4E8D-9873-B4F7A82DFADE}" type="pres">
      <dgm:prSet presAssocID="{F6F04FB7-F893-4580-8E85-B7B8187B05BF}" presName="Name0" presStyleCnt="0">
        <dgm:presLayoutVars>
          <dgm:dir/>
          <dgm:resizeHandles val="exact"/>
        </dgm:presLayoutVars>
      </dgm:prSet>
      <dgm:spPr/>
    </dgm:pt>
    <dgm:pt modelId="{783C2A7D-2F2C-4DE9-BD5B-78E4F9770075}" type="pres">
      <dgm:prSet presAssocID="{705779B5-2106-4EC6-8052-39DE00479137}" presName="parTxOnly" presStyleLbl="node1" presStyleIdx="0" presStyleCnt="5">
        <dgm:presLayoutVars>
          <dgm:bulletEnabled val="1"/>
        </dgm:presLayoutVars>
      </dgm:prSet>
      <dgm:spPr/>
    </dgm:pt>
    <dgm:pt modelId="{835F2333-9E7A-4B56-A652-5A071AD99C1C}" type="pres">
      <dgm:prSet presAssocID="{526D4B36-6D7A-4690-B374-B1A3A2BF5DE2}" presName="parSpace" presStyleCnt="0"/>
      <dgm:spPr/>
    </dgm:pt>
    <dgm:pt modelId="{5617D196-6F0E-4D1F-B52E-5537DA81D9A7}" type="pres">
      <dgm:prSet presAssocID="{FA24750A-D734-4A64-87D8-02DBF175D0F5}" presName="parTxOnly" presStyleLbl="node1" presStyleIdx="1" presStyleCnt="5">
        <dgm:presLayoutVars>
          <dgm:bulletEnabled val="1"/>
        </dgm:presLayoutVars>
      </dgm:prSet>
      <dgm:spPr/>
      <dgm:t>
        <a:bodyPr/>
        <a:lstStyle/>
        <a:p>
          <a:endParaRPr lang="en-US"/>
        </a:p>
      </dgm:t>
    </dgm:pt>
    <dgm:pt modelId="{CB74CF55-093E-4E7E-8F09-12B93105C4C1}" type="pres">
      <dgm:prSet presAssocID="{3D4CF607-0727-40D2-B8F4-0C5D2CA1A29D}" presName="parSpace" presStyleCnt="0"/>
      <dgm:spPr/>
    </dgm:pt>
    <dgm:pt modelId="{CF66343B-15AB-437C-8D64-FC19B988CCE6}" type="pres">
      <dgm:prSet presAssocID="{BB6F451A-23E5-4E25-803E-F26378130AF8}" presName="parTxOnly" presStyleLbl="node1" presStyleIdx="2" presStyleCnt="5">
        <dgm:presLayoutVars>
          <dgm:bulletEnabled val="1"/>
        </dgm:presLayoutVars>
      </dgm:prSet>
      <dgm:spPr/>
    </dgm:pt>
    <dgm:pt modelId="{99332E35-1FD2-4CAF-8FED-A1D35E188B7B}" type="pres">
      <dgm:prSet presAssocID="{C38D3FF5-E00B-43CD-9C02-842BD2B72F55}" presName="parSpace" presStyleCnt="0"/>
      <dgm:spPr/>
    </dgm:pt>
    <dgm:pt modelId="{77D57710-FA83-47D6-B98B-3CD2B5BB2C91}" type="pres">
      <dgm:prSet presAssocID="{0B5A8B61-A5DF-4D98-BCEE-FF0D90C9C23D}" presName="parTxOnly" presStyleLbl="node1" presStyleIdx="3" presStyleCnt="5">
        <dgm:presLayoutVars>
          <dgm:bulletEnabled val="1"/>
        </dgm:presLayoutVars>
      </dgm:prSet>
      <dgm:spPr/>
      <dgm:t>
        <a:bodyPr/>
        <a:lstStyle/>
        <a:p>
          <a:endParaRPr lang="en-US"/>
        </a:p>
      </dgm:t>
    </dgm:pt>
    <dgm:pt modelId="{2555178B-0220-4745-BC9B-EE7AD260B654}" type="pres">
      <dgm:prSet presAssocID="{C67F60EE-0C5D-40D9-9CC5-DDDC1D16CF38}" presName="parSpace" presStyleCnt="0"/>
      <dgm:spPr/>
    </dgm:pt>
    <dgm:pt modelId="{47F9E3FF-C4AD-4F7C-ACED-0891B9C8814E}" type="pres">
      <dgm:prSet presAssocID="{18B39035-1F4B-4A9F-8106-205C827C5C30}" presName="parTxOnly" presStyleLbl="node1" presStyleIdx="4" presStyleCnt="5">
        <dgm:presLayoutVars>
          <dgm:bulletEnabled val="1"/>
        </dgm:presLayoutVars>
      </dgm:prSet>
      <dgm:spPr/>
    </dgm:pt>
  </dgm:ptLst>
  <dgm:cxnLst>
    <dgm:cxn modelId="{308C72E4-84D4-4399-8F6B-AEC60AD706A4}" srcId="{F6F04FB7-F893-4580-8E85-B7B8187B05BF}" destId="{705779B5-2106-4EC6-8052-39DE00479137}" srcOrd="0" destOrd="0" parTransId="{6CCA19BF-F6AC-4F23-827F-CD9010A85E0B}" sibTransId="{526D4B36-6D7A-4690-B374-B1A3A2BF5DE2}"/>
    <dgm:cxn modelId="{B2AFD41B-A584-485B-9C21-00700DA958A4}" type="presOf" srcId="{F6F04FB7-F893-4580-8E85-B7B8187B05BF}" destId="{97DCA664-EAC9-4E8D-9873-B4F7A82DFADE}" srcOrd="0" destOrd="0" presId="urn:microsoft.com/office/officeart/2005/8/layout/hChevron3"/>
    <dgm:cxn modelId="{6A630442-ED59-47D7-AAE5-1D09326AAF5B}" srcId="{F6F04FB7-F893-4580-8E85-B7B8187B05BF}" destId="{18B39035-1F4B-4A9F-8106-205C827C5C30}" srcOrd="4" destOrd="0" parTransId="{D8C47BB3-739D-4B2D-953C-1701BA250097}" sibTransId="{DEC3452D-FB8C-4416-9E99-0464EFD87CCF}"/>
    <dgm:cxn modelId="{D2695425-9B0E-4232-A243-1EA8E1D6CCB6}" type="presOf" srcId="{18B39035-1F4B-4A9F-8106-205C827C5C30}" destId="{47F9E3FF-C4AD-4F7C-ACED-0891B9C8814E}" srcOrd="0" destOrd="0" presId="urn:microsoft.com/office/officeart/2005/8/layout/hChevron3"/>
    <dgm:cxn modelId="{330BE20F-1D79-4638-8736-D5BE0AD57C13}" type="presOf" srcId="{705779B5-2106-4EC6-8052-39DE00479137}" destId="{783C2A7D-2F2C-4DE9-BD5B-78E4F9770075}" srcOrd="0" destOrd="0" presId="urn:microsoft.com/office/officeart/2005/8/layout/hChevron3"/>
    <dgm:cxn modelId="{4CBF7732-530B-4343-BD3A-EE78277FDA07}" srcId="{F6F04FB7-F893-4580-8E85-B7B8187B05BF}" destId="{FA24750A-D734-4A64-87D8-02DBF175D0F5}" srcOrd="1" destOrd="0" parTransId="{8C7BE887-D018-4655-9859-AFF16840040E}" sibTransId="{3D4CF607-0727-40D2-B8F4-0C5D2CA1A29D}"/>
    <dgm:cxn modelId="{344979DD-EDF2-41BD-B73F-907F1A2EA3BD}" type="presOf" srcId="{0B5A8B61-A5DF-4D98-BCEE-FF0D90C9C23D}" destId="{77D57710-FA83-47D6-B98B-3CD2B5BB2C91}" srcOrd="0" destOrd="0" presId="urn:microsoft.com/office/officeart/2005/8/layout/hChevron3"/>
    <dgm:cxn modelId="{90002AA2-45E4-4564-AA94-7F74101EBDD0}" srcId="{F6F04FB7-F893-4580-8E85-B7B8187B05BF}" destId="{0B5A8B61-A5DF-4D98-BCEE-FF0D90C9C23D}" srcOrd="3" destOrd="0" parTransId="{F6E90878-00EC-40BF-8C4D-1B1AAE5863A8}" sibTransId="{C67F60EE-0C5D-40D9-9CC5-DDDC1D16CF38}"/>
    <dgm:cxn modelId="{D5BF870C-2B10-4A8C-A57C-1108BAEC3DDC}" type="presOf" srcId="{BB6F451A-23E5-4E25-803E-F26378130AF8}" destId="{CF66343B-15AB-437C-8D64-FC19B988CCE6}" srcOrd="0" destOrd="0" presId="urn:microsoft.com/office/officeart/2005/8/layout/hChevron3"/>
    <dgm:cxn modelId="{A30F2CE8-40C8-4CDC-A001-13C657979502}" type="presOf" srcId="{FA24750A-D734-4A64-87D8-02DBF175D0F5}" destId="{5617D196-6F0E-4D1F-B52E-5537DA81D9A7}" srcOrd="0" destOrd="0" presId="urn:microsoft.com/office/officeart/2005/8/layout/hChevron3"/>
    <dgm:cxn modelId="{BE39C342-C8F0-40E4-A46A-350669D679DB}" srcId="{F6F04FB7-F893-4580-8E85-B7B8187B05BF}" destId="{BB6F451A-23E5-4E25-803E-F26378130AF8}" srcOrd="2" destOrd="0" parTransId="{B00B9F64-6E0A-41EB-AF27-9BD4C46D2847}" sibTransId="{C38D3FF5-E00B-43CD-9C02-842BD2B72F55}"/>
    <dgm:cxn modelId="{AD13FA15-37B9-4EC4-AD38-3F7FAB5C945B}" type="presParOf" srcId="{97DCA664-EAC9-4E8D-9873-B4F7A82DFADE}" destId="{783C2A7D-2F2C-4DE9-BD5B-78E4F9770075}" srcOrd="0" destOrd="0" presId="urn:microsoft.com/office/officeart/2005/8/layout/hChevron3"/>
    <dgm:cxn modelId="{AD532F73-C86A-4573-9FA7-CC6C180E6001}" type="presParOf" srcId="{97DCA664-EAC9-4E8D-9873-B4F7A82DFADE}" destId="{835F2333-9E7A-4B56-A652-5A071AD99C1C}" srcOrd="1" destOrd="0" presId="urn:microsoft.com/office/officeart/2005/8/layout/hChevron3"/>
    <dgm:cxn modelId="{2CCAD2F2-3E55-444F-9E99-94AD411059AA}" type="presParOf" srcId="{97DCA664-EAC9-4E8D-9873-B4F7A82DFADE}" destId="{5617D196-6F0E-4D1F-B52E-5537DA81D9A7}" srcOrd="2" destOrd="0" presId="urn:microsoft.com/office/officeart/2005/8/layout/hChevron3"/>
    <dgm:cxn modelId="{B7629B47-BEB0-42C7-B7F4-89855DBEFABB}" type="presParOf" srcId="{97DCA664-EAC9-4E8D-9873-B4F7A82DFADE}" destId="{CB74CF55-093E-4E7E-8F09-12B93105C4C1}" srcOrd="3" destOrd="0" presId="urn:microsoft.com/office/officeart/2005/8/layout/hChevron3"/>
    <dgm:cxn modelId="{B09F6079-F3A7-4B07-AA31-FF50FD3BA653}" type="presParOf" srcId="{97DCA664-EAC9-4E8D-9873-B4F7A82DFADE}" destId="{CF66343B-15AB-437C-8D64-FC19B988CCE6}" srcOrd="4" destOrd="0" presId="urn:microsoft.com/office/officeart/2005/8/layout/hChevron3"/>
    <dgm:cxn modelId="{2EF83DE2-5503-4107-8442-C29C5AAC034D}" type="presParOf" srcId="{97DCA664-EAC9-4E8D-9873-B4F7A82DFADE}" destId="{99332E35-1FD2-4CAF-8FED-A1D35E188B7B}" srcOrd="5" destOrd="0" presId="urn:microsoft.com/office/officeart/2005/8/layout/hChevron3"/>
    <dgm:cxn modelId="{04FF5D53-9009-4D6A-9629-39088FEECACE}" type="presParOf" srcId="{97DCA664-EAC9-4E8D-9873-B4F7A82DFADE}" destId="{77D57710-FA83-47D6-B98B-3CD2B5BB2C91}" srcOrd="6" destOrd="0" presId="urn:microsoft.com/office/officeart/2005/8/layout/hChevron3"/>
    <dgm:cxn modelId="{E1F63795-30FF-46FA-A29F-4B0F48699BA5}" type="presParOf" srcId="{97DCA664-EAC9-4E8D-9873-B4F7A82DFADE}" destId="{2555178B-0220-4745-BC9B-EE7AD260B654}" srcOrd="7" destOrd="0" presId="urn:microsoft.com/office/officeart/2005/8/layout/hChevron3"/>
    <dgm:cxn modelId="{BC58F8ED-5BE8-4D9C-BD5E-7D2D29BA0928}" type="presParOf" srcId="{97DCA664-EAC9-4E8D-9873-B4F7A82DFADE}" destId="{47F9E3FF-C4AD-4F7C-ACED-0891B9C8814E}" srcOrd="8" destOrd="0" presId="urn:microsoft.com/office/officeart/2005/8/layout/hChevron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6F04FB7-F893-4580-8E85-B7B8187B05BF}" type="doc">
      <dgm:prSet loTypeId="urn:microsoft.com/office/officeart/2005/8/layout/hChevron3" loCatId="process" qsTypeId="urn:microsoft.com/office/officeart/2005/8/quickstyle/simple1" qsCatId="simple" csTypeId="urn:microsoft.com/office/officeart/2005/8/colors/accent1_2" csCatId="accent1" phldr="1"/>
      <dgm:spPr/>
    </dgm:pt>
    <dgm:pt modelId="{705779B5-2106-4EC6-8052-39DE00479137}">
      <dgm:prSet phldrT="[Text]"/>
      <dgm:spPr>
        <a:solidFill>
          <a:schemeClr val="bg2"/>
        </a:solidFill>
      </dgm:spPr>
      <dgm:t>
        <a:bodyPr/>
        <a:lstStyle/>
        <a:p>
          <a:r>
            <a:rPr lang="en-US" dirty="0" smtClean="0"/>
            <a:t>Prepare Data</a:t>
          </a:r>
          <a:endParaRPr lang="en-US" dirty="0"/>
        </a:p>
      </dgm:t>
    </dgm:pt>
    <dgm:pt modelId="{6CCA19BF-F6AC-4F23-827F-CD9010A85E0B}" type="parTrans" cxnId="{308C72E4-84D4-4399-8F6B-AEC60AD706A4}">
      <dgm:prSet/>
      <dgm:spPr/>
      <dgm:t>
        <a:bodyPr/>
        <a:lstStyle/>
        <a:p>
          <a:endParaRPr lang="en-US"/>
        </a:p>
      </dgm:t>
    </dgm:pt>
    <dgm:pt modelId="{526D4B36-6D7A-4690-B374-B1A3A2BF5DE2}" type="sibTrans" cxnId="{308C72E4-84D4-4399-8F6B-AEC60AD706A4}">
      <dgm:prSet/>
      <dgm:spPr/>
      <dgm:t>
        <a:bodyPr/>
        <a:lstStyle/>
        <a:p>
          <a:endParaRPr lang="en-US"/>
        </a:p>
      </dgm:t>
    </dgm:pt>
    <dgm:pt modelId="{FA24750A-D734-4A64-87D8-02DBF175D0F5}">
      <dgm:prSet phldrT="[Text]"/>
      <dgm:spPr>
        <a:solidFill>
          <a:schemeClr val="bg2"/>
        </a:solidFill>
      </dgm:spPr>
      <dgm:t>
        <a:bodyPr/>
        <a:lstStyle/>
        <a:p>
          <a:r>
            <a:rPr lang="en-US" dirty="0" smtClean="0"/>
            <a:t>Analyze Survival Curves</a:t>
          </a:r>
          <a:endParaRPr lang="en-US" dirty="0"/>
        </a:p>
      </dgm:t>
    </dgm:pt>
    <dgm:pt modelId="{8C7BE887-D018-4655-9859-AFF16840040E}" type="parTrans" cxnId="{4CBF7732-530B-4343-BD3A-EE78277FDA07}">
      <dgm:prSet/>
      <dgm:spPr/>
      <dgm:t>
        <a:bodyPr/>
        <a:lstStyle/>
        <a:p>
          <a:endParaRPr lang="en-US"/>
        </a:p>
      </dgm:t>
    </dgm:pt>
    <dgm:pt modelId="{3D4CF607-0727-40D2-B8F4-0C5D2CA1A29D}" type="sibTrans" cxnId="{4CBF7732-530B-4343-BD3A-EE78277FDA07}">
      <dgm:prSet/>
      <dgm:spPr/>
      <dgm:t>
        <a:bodyPr/>
        <a:lstStyle/>
        <a:p>
          <a:endParaRPr lang="en-US"/>
        </a:p>
      </dgm:t>
    </dgm:pt>
    <dgm:pt modelId="{BB6F451A-23E5-4E25-803E-F26378130AF8}">
      <dgm:prSet phldrT="[Text]"/>
      <dgm:spPr>
        <a:solidFill>
          <a:schemeClr val="bg2"/>
        </a:solidFill>
      </dgm:spPr>
      <dgm:t>
        <a:bodyPr/>
        <a:lstStyle/>
        <a:p>
          <a:r>
            <a:rPr lang="en-US" dirty="0" smtClean="0"/>
            <a:t>Feature Engineering</a:t>
          </a:r>
          <a:endParaRPr lang="en-US" dirty="0"/>
        </a:p>
      </dgm:t>
    </dgm:pt>
    <dgm:pt modelId="{B00B9F64-6E0A-41EB-AF27-9BD4C46D2847}" type="parTrans" cxnId="{BE39C342-C8F0-40E4-A46A-350669D679DB}">
      <dgm:prSet/>
      <dgm:spPr/>
      <dgm:t>
        <a:bodyPr/>
        <a:lstStyle/>
        <a:p>
          <a:endParaRPr lang="en-US"/>
        </a:p>
      </dgm:t>
    </dgm:pt>
    <dgm:pt modelId="{C38D3FF5-E00B-43CD-9C02-842BD2B72F55}" type="sibTrans" cxnId="{BE39C342-C8F0-40E4-A46A-350669D679DB}">
      <dgm:prSet/>
      <dgm:spPr/>
      <dgm:t>
        <a:bodyPr/>
        <a:lstStyle/>
        <a:p>
          <a:endParaRPr lang="en-US"/>
        </a:p>
      </dgm:t>
    </dgm:pt>
    <dgm:pt modelId="{0B5A8B61-A5DF-4D98-BCEE-FF0D90C9C23D}">
      <dgm:prSet phldrT="[Text]"/>
      <dgm:spPr>
        <a:solidFill>
          <a:srgbClr val="78D64B"/>
        </a:solidFill>
      </dgm:spPr>
      <dgm:t>
        <a:bodyPr/>
        <a:lstStyle/>
        <a:p>
          <a:r>
            <a:rPr lang="en-US" dirty="0" smtClean="0"/>
            <a:t>Build &amp; Interpret Model</a:t>
          </a:r>
          <a:endParaRPr lang="en-US" dirty="0"/>
        </a:p>
      </dgm:t>
    </dgm:pt>
    <dgm:pt modelId="{F6E90878-00EC-40BF-8C4D-1B1AAE5863A8}" type="parTrans" cxnId="{90002AA2-45E4-4564-AA94-7F74101EBDD0}">
      <dgm:prSet/>
      <dgm:spPr/>
      <dgm:t>
        <a:bodyPr/>
        <a:lstStyle/>
        <a:p>
          <a:endParaRPr lang="en-US"/>
        </a:p>
      </dgm:t>
    </dgm:pt>
    <dgm:pt modelId="{C67F60EE-0C5D-40D9-9CC5-DDDC1D16CF38}" type="sibTrans" cxnId="{90002AA2-45E4-4564-AA94-7F74101EBDD0}">
      <dgm:prSet/>
      <dgm:spPr/>
      <dgm:t>
        <a:bodyPr/>
        <a:lstStyle/>
        <a:p>
          <a:endParaRPr lang="en-US"/>
        </a:p>
      </dgm:t>
    </dgm:pt>
    <dgm:pt modelId="{18B39035-1F4B-4A9F-8106-205C827C5C30}">
      <dgm:prSet phldrT="[Text]"/>
      <dgm:spPr>
        <a:solidFill>
          <a:schemeClr val="bg2"/>
        </a:solidFill>
      </dgm:spPr>
      <dgm:t>
        <a:bodyPr/>
        <a:lstStyle/>
        <a:p>
          <a:r>
            <a:rPr lang="en-US" dirty="0" smtClean="0"/>
            <a:t>Model diagnostics</a:t>
          </a:r>
          <a:endParaRPr lang="en-US" dirty="0"/>
        </a:p>
      </dgm:t>
    </dgm:pt>
    <dgm:pt modelId="{D8C47BB3-739D-4B2D-953C-1701BA250097}" type="parTrans" cxnId="{6A630442-ED59-47D7-AAE5-1D09326AAF5B}">
      <dgm:prSet/>
      <dgm:spPr/>
      <dgm:t>
        <a:bodyPr/>
        <a:lstStyle/>
        <a:p>
          <a:endParaRPr lang="en-US"/>
        </a:p>
      </dgm:t>
    </dgm:pt>
    <dgm:pt modelId="{DEC3452D-FB8C-4416-9E99-0464EFD87CCF}" type="sibTrans" cxnId="{6A630442-ED59-47D7-AAE5-1D09326AAF5B}">
      <dgm:prSet/>
      <dgm:spPr/>
      <dgm:t>
        <a:bodyPr/>
        <a:lstStyle/>
        <a:p>
          <a:endParaRPr lang="en-US"/>
        </a:p>
      </dgm:t>
    </dgm:pt>
    <dgm:pt modelId="{97DCA664-EAC9-4E8D-9873-B4F7A82DFADE}" type="pres">
      <dgm:prSet presAssocID="{F6F04FB7-F893-4580-8E85-B7B8187B05BF}" presName="Name0" presStyleCnt="0">
        <dgm:presLayoutVars>
          <dgm:dir/>
          <dgm:resizeHandles val="exact"/>
        </dgm:presLayoutVars>
      </dgm:prSet>
      <dgm:spPr/>
    </dgm:pt>
    <dgm:pt modelId="{783C2A7D-2F2C-4DE9-BD5B-78E4F9770075}" type="pres">
      <dgm:prSet presAssocID="{705779B5-2106-4EC6-8052-39DE00479137}" presName="parTxOnly" presStyleLbl="node1" presStyleIdx="0" presStyleCnt="5">
        <dgm:presLayoutVars>
          <dgm:bulletEnabled val="1"/>
        </dgm:presLayoutVars>
      </dgm:prSet>
      <dgm:spPr/>
    </dgm:pt>
    <dgm:pt modelId="{835F2333-9E7A-4B56-A652-5A071AD99C1C}" type="pres">
      <dgm:prSet presAssocID="{526D4B36-6D7A-4690-B374-B1A3A2BF5DE2}" presName="parSpace" presStyleCnt="0"/>
      <dgm:spPr/>
    </dgm:pt>
    <dgm:pt modelId="{5617D196-6F0E-4D1F-B52E-5537DA81D9A7}" type="pres">
      <dgm:prSet presAssocID="{FA24750A-D734-4A64-87D8-02DBF175D0F5}" presName="parTxOnly" presStyleLbl="node1" presStyleIdx="1" presStyleCnt="5">
        <dgm:presLayoutVars>
          <dgm:bulletEnabled val="1"/>
        </dgm:presLayoutVars>
      </dgm:prSet>
      <dgm:spPr/>
      <dgm:t>
        <a:bodyPr/>
        <a:lstStyle/>
        <a:p>
          <a:endParaRPr lang="en-US"/>
        </a:p>
      </dgm:t>
    </dgm:pt>
    <dgm:pt modelId="{CB74CF55-093E-4E7E-8F09-12B93105C4C1}" type="pres">
      <dgm:prSet presAssocID="{3D4CF607-0727-40D2-B8F4-0C5D2CA1A29D}" presName="parSpace" presStyleCnt="0"/>
      <dgm:spPr/>
    </dgm:pt>
    <dgm:pt modelId="{CF66343B-15AB-437C-8D64-FC19B988CCE6}" type="pres">
      <dgm:prSet presAssocID="{BB6F451A-23E5-4E25-803E-F26378130AF8}" presName="parTxOnly" presStyleLbl="node1" presStyleIdx="2" presStyleCnt="5">
        <dgm:presLayoutVars>
          <dgm:bulletEnabled val="1"/>
        </dgm:presLayoutVars>
      </dgm:prSet>
      <dgm:spPr/>
    </dgm:pt>
    <dgm:pt modelId="{99332E35-1FD2-4CAF-8FED-A1D35E188B7B}" type="pres">
      <dgm:prSet presAssocID="{C38D3FF5-E00B-43CD-9C02-842BD2B72F55}" presName="parSpace" presStyleCnt="0"/>
      <dgm:spPr/>
    </dgm:pt>
    <dgm:pt modelId="{77D57710-FA83-47D6-B98B-3CD2B5BB2C91}" type="pres">
      <dgm:prSet presAssocID="{0B5A8B61-A5DF-4D98-BCEE-FF0D90C9C23D}" presName="parTxOnly" presStyleLbl="node1" presStyleIdx="3" presStyleCnt="5">
        <dgm:presLayoutVars>
          <dgm:bulletEnabled val="1"/>
        </dgm:presLayoutVars>
      </dgm:prSet>
      <dgm:spPr/>
      <dgm:t>
        <a:bodyPr/>
        <a:lstStyle/>
        <a:p>
          <a:endParaRPr lang="en-US"/>
        </a:p>
      </dgm:t>
    </dgm:pt>
    <dgm:pt modelId="{2555178B-0220-4745-BC9B-EE7AD260B654}" type="pres">
      <dgm:prSet presAssocID="{C67F60EE-0C5D-40D9-9CC5-DDDC1D16CF38}" presName="parSpace" presStyleCnt="0"/>
      <dgm:spPr/>
    </dgm:pt>
    <dgm:pt modelId="{47F9E3FF-C4AD-4F7C-ACED-0891B9C8814E}" type="pres">
      <dgm:prSet presAssocID="{18B39035-1F4B-4A9F-8106-205C827C5C30}" presName="parTxOnly" presStyleLbl="node1" presStyleIdx="4" presStyleCnt="5">
        <dgm:presLayoutVars>
          <dgm:bulletEnabled val="1"/>
        </dgm:presLayoutVars>
      </dgm:prSet>
      <dgm:spPr/>
    </dgm:pt>
  </dgm:ptLst>
  <dgm:cxnLst>
    <dgm:cxn modelId="{90002AA2-45E4-4564-AA94-7F74101EBDD0}" srcId="{F6F04FB7-F893-4580-8E85-B7B8187B05BF}" destId="{0B5A8B61-A5DF-4D98-BCEE-FF0D90C9C23D}" srcOrd="3" destOrd="0" parTransId="{F6E90878-00EC-40BF-8C4D-1B1AAE5863A8}" sibTransId="{C67F60EE-0C5D-40D9-9CC5-DDDC1D16CF38}"/>
    <dgm:cxn modelId="{308C72E4-84D4-4399-8F6B-AEC60AD706A4}" srcId="{F6F04FB7-F893-4580-8E85-B7B8187B05BF}" destId="{705779B5-2106-4EC6-8052-39DE00479137}" srcOrd="0" destOrd="0" parTransId="{6CCA19BF-F6AC-4F23-827F-CD9010A85E0B}" sibTransId="{526D4B36-6D7A-4690-B374-B1A3A2BF5DE2}"/>
    <dgm:cxn modelId="{4CBF7732-530B-4343-BD3A-EE78277FDA07}" srcId="{F6F04FB7-F893-4580-8E85-B7B8187B05BF}" destId="{FA24750A-D734-4A64-87D8-02DBF175D0F5}" srcOrd="1" destOrd="0" parTransId="{8C7BE887-D018-4655-9859-AFF16840040E}" sibTransId="{3D4CF607-0727-40D2-B8F4-0C5D2CA1A29D}"/>
    <dgm:cxn modelId="{EFBDFED8-D4E8-48F2-BA97-79B469435953}" type="presOf" srcId="{18B39035-1F4B-4A9F-8106-205C827C5C30}" destId="{47F9E3FF-C4AD-4F7C-ACED-0891B9C8814E}" srcOrd="0" destOrd="0" presId="urn:microsoft.com/office/officeart/2005/8/layout/hChevron3"/>
    <dgm:cxn modelId="{BBA4EE2B-247A-4B16-8D00-AC92461E2B2E}" type="presOf" srcId="{705779B5-2106-4EC6-8052-39DE00479137}" destId="{783C2A7D-2F2C-4DE9-BD5B-78E4F9770075}" srcOrd="0" destOrd="0" presId="urn:microsoft.com/office/officeart/2005/8/layout/hChevron3"/>
    <dgm:cxn modelId="{BE39C342-C8F0-40E4-A46A-350669D679DB}" srcId="{F6F04FB7-F893-4580-8E85-B7B8187B05BF}" destId="{BB6F451A-23E5-4E25-803E-F26378130AF8}" srcOrd="2" destOrd="0" parTransId="{B00B9F64-6E0A-41EB-AF27-9BD4C46D2847}" sibTransId="{C38D3FF5-E00B-43CD-9C02-842BD2B72F55}"/>
    <dgm:cxn modelId="{C6CF1634-E2D3-4250-A643-59ED364FE033}" type="presOf" srcId="{F6F04FB7-F893-4580-8E85-B7B8187B05BF}" destId="{97DCA664-EAC9-4E8D-9873-B4F7A82DFADE}" srcOrd="0" destOrd="0" presId="urn:microsoft.com/office/officeart/2005/8/layout/hChevron3"/>
    <dgm:cxn modelId="{1BDCA34C-1920-498E-8343-E1961763C44D}" type="presOf" srcId="{BB6F451A-23E5-4E25-803E-F26378130AF8}" destId="{CF66343B-15AB-437C-8D64-FC19B988CCE6}" srcOrd="0" destOrd="0" presId="urn:microsoft.com/office/officeart/2005/8/layout/hChevron3"/>
    <dgm:cxn modelId="{53C0A654-2212-4AFE-87B1-E58FFE7B40F4}" type="presOf" srcId="{0B5A8B61-A5DF-4D98-BCEE-FF0D90C9C23D}" destId="{77D57710-FA83-47D6-B98B-3CD2B5BB2C91}" srcOrd="0" destOrd="0" presId="urn:microsoft.com/office/officeart/2005/8/layout/hChevron3"/>
    <dgm:cxn modelId="{47928B24-5DD6-406A-8218-24244EFAF107}" type="presOf" srcId="{FA24750A-D734-4A64-87D8-02DBF175D0F5}" destId="{5617D196-6F0E-4D1F-B52E-5537DA81D9A7}" srcOrd="0" destOrd="0" presId="urn:microsoft.com/office/officeart/2005/8/layout/hChevron3"/>
    <dgm:cxn modelId="{6A630442-ED59-47D7-AAE5-1D09326AAF5B}" srcId="{F6F04FB7-F893-4580-8E85-B7B8187B05BF}" destId="{18B39035-1F4B-4A9F-8106-205C827C5C30}" srcOrd="4" destOrd="0" parTransId="{D8C47BB3-739D-4B2D-953C-1701BA250097}" sibTransId="{DEC3452D-FB8C-4416-9E99-0464EFD87CCF}"/>
    <dgm:cxn modelId="{F3AC8D8F-CA2A-485E-B406-F9B77A545DBE}" type="presParOf" srcId="{97DCA664-EAC9-4E8D-9873-B4F7A82DFADE}" destId="{783C2A7D-2F2C-4DE9-BD5B-78E4F9770075}" srcOrd="0" destOrd="0" presId="urn:microsoft.com/office/officeart/2005/8/layout/hChevron3"/>
    <dgm:cxn modelId="{720F4D63-C7F8-4835-954A-7AD4E352D7D2}" type="presParOf" srcId="{97DCA664-EAC9-4E8D-9873-B4F7A82DFADE}" destId="{835F2333-9E7A-4B56-A652-5A071AD99C1C}" srcOrd="1" destOrd="0" presId="urn:microsoft.com/office/officeart/2005/8/layout/hChevron3"/>
    <dgm:cxn modelId="{F109233E-2868-4647-A31D-72FC266CE1E5}" type="presParOf" srcId="{97DCA664-EAC9-4E8D-9873-B4F7A82DFADE}" destId="{5617D196-6F0E-4D1F-B52E-5537DA81D9A7}" srcOrd="2" destOrd="0" presId="urn:microsoft.com/office/officeart/2005/8/layout/hChevron3"/>
    <dgm:cxn modelId="{BA946EA9-78E4-4D7D-BEA6-B85723FBDFD7}" type="presParOf" srcId="{97DCA664-EAC9-4E8D-9873-B4F7A82DFADE}" destId="{CB74CF55-093E-4E7E-8F09-12B93105C4C1}" srcOrd="3" destOrd="0" presId="urn:microsoft.com/office/officeart/2005/8/layout/hChevron3"/>
    <dgm:cxn modelId="{AEEB66A4-B9A9-444A-8339-B703E1E7C4EE}" type="presParOf" srcId="{97DCA664-EAC9-4E8D-9873-B4F7A82DFADE}" destId="{CF66343B-15AB-437C-8D64-FC19B988CCE6}" srcOrd="4" destOrd="0" presId="urn:microsoft.com/office/officeart/2005/8/layout/hChevron3"/>
    <dgm:cxn modelId="{913175C3-0071-4ED5-9A2C-C535B1B5A67A}" type="presParOf" srcId="{97DCA664-EAC9-4E8D-9873-B4F7A82DFADE}" destId="{99332E35-1FD2-4CAF-8FED-A1D35E188B7B}" srcOrd="5" destOrd="0" presId="urn:microsoft.com/office/officeart/2005/8/layout/hChevron3"/>
    <dgm:cxn modelId="{5148F8D1-AAAB-4AD6-ACC3-828D918F45CD}" type="presParOf" srcId="{97DCA664-EAC9-4E8D-9873-B4F7A82DFADE}" destId="{77D57710-FA83-47D6-B98B-3CD2B5BB2C91}" srcOrd="6" destOrd="0" presId="urn:microsoft.com/office/officeart/2005/8/layout/hChevron3"/>
    <dgm:cxn modelId="{9B38DC21-31F3-492E-B222-1311F999A542}" type="presParOf" srcId="{97DCA664-EAC9-4E8D-9873-B4F7A82DFADE}" destId="{2555178B-0220-4745-BC9B-EE7AD260B654}" srcOrd="7" destOrd="0" presId="urn:microsoft.com/office/officeart/2005/8/layout/hChevron3"/>
    <dgm:cxn modelId="{8D10476E-144C-463B-85A2-29EF2E5D05DF}" type="presParOf" srcId="{97DCA664-EAC9-4E8D-9873-B4F7A82DFADE}" destId="{47F9E3FF-C4AD-4F7C-ACED-0891B9C8814E}" srcOrd="8" destOrd="0" presId="urn:microsoft.com/office/officeart/2005/8/layout/hChevron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6F04FB7-F893-4580-8E85-B7B8187B05BF}" type="doc">
      <dgm:prSet loTypeId="urn:microsoft.com/office/officeart/2005/8/layout/hChevron3" loCatId="process" qsTypeId="urn:microsoft.com/office/officeart/2005/8/quickstyle/simple1" qsCatId="simple" csTypeId="urn:microsoft.com/office/officeart/2005/8/colors/accent1_2" csCatId="accent1" phldr="1"/>
      <dgm:spPr/>
    </dgm:pt>
    <dgm:pt modelId="{705779B5-2106-4EC6-8052-39DE00479137}">
      <dgm:prSet phldrT="[Text]"/>
      <dgm:spPr>
        <a:solidFill>
          <a:schemeClr val="bg2"/>
        </a:solidFill>
      </dgm:spPr>
      <dgm:t>
        <a:bodyPr/>
        <a:lstStyle/>
        <a:p>
          <a:r>
            <a:rPr lang="en-US" dirty="0" smtClean="0"/>
            <a:t>Prepare Data</a:t>
          </a:r>
          <a:endParaRPr lang="en-US" dirty="0"/>
        </a:p>
      </dgm:t>
    </dgm:pt>
    <dgm:pt modelId="{6CCA19BF-F6AC-4F23-827F-CD9010A85E0B}" type="parTrans" cxnId="{308C72E4-84D4-4399-8F6B-AEC60AD706A4}">
      <dgm:prSet/>
      <dgm:spPr/>
      <dgm:t>
        <a:bodyPr/>
        <a:lstStyle/>
        <a:p>
          <a:endParaRPr lang="en-US"/>
        </a:p>
      </dgm:t>
    </dgm:pt>
    <dgm:pt modelId="{526D4B36-6D7A-4690-B374-B1A3A2BF5DE2}" type="sibTrans" cxnId="{308C72E4-84D4-4399-8F6B-AEC60AD706A4}">
      <dgm:prSet/>
      <dgm:spPr/>
      <dgm:t>
        <a:bodyPr/>
        <a:lstStyle/>
        <a:p>
          <a:endParaRPr lang="en-US"/>
        </a:p>
      </dgm:t>
    </dgm:pt>
    <dgm:pt modelId="{FA24750A-D734-4A64-87D8-02DBF175D0F5}">
      <dgm:prSet phldrT="[Text]"/>
      <dgm:spPr>
        <a:solidFill>
          <a:schemeClr val="bg2"/>
        </a:solidFill>
      </dgm:spPr>
      <dgm:t>
        <a:bodyPr/>
        <a:lstStyle/>
        <a:p>
          <a:r>
            <a:rPr lang="en-US" dirty="0" smtClean="0"/>
            <a:t>Analyze Survival Curves</a:t>
          </a:r>
          <a:endParaRPr lang="en-US" dirty="0"/>
        </a:p>
      </dgm:t>
    </dgm:pt>
    <dgm:pt modelId="{8C7BE887-D018-4655-9859-AFF16840040E}" type="parTrans" cxnId="{4CBF7732-530B-4343-BD3A-EE78277FDA07}">
      <dgm:prSet/>
      <dgm:spPr/>
      <dgm:t>
        <a:bodyPr/>
        <a:lstStyle/>
        <a:p>
          <a:endParaRPr lang="en-US"/>
        </a:p>
      </dgm:t>
    </dgm:pt>
    <dgm:pt modelId="{3D4CF607-0727-40D2-B8F4-0C5D2CA1A29D}" type="sibTrans" cxnId="{4CBF7732-530B-4343-BD3A-EE78277FDA07}">
      <dgm:prSet/>
      <dgm:spPr/>
      <dgm:t>
        <a:bodyPr/>
        <a:lstStyle/>
        <a:p>
          <a:endParaRPr lang="en-US"/>
        </a:p>
      </dgm:t>
    </dgm:pt>
    <dgm:pt modelId="{BB6F451A-23E5-4E25-803E-F26378130AF8}">
      <dgm:prSet phldrT="[Text]"/>
      <dgm:spPr>
        <a:solidFill>
          <a:schemeClr val="bg2"/>
        </a:solidFill>
      </dgm:spPr>
      <dgm:t>
        <a:bodyPr/>
        <a:lstStyle/>
        <a:p>
          <a:r>
            <a:rPr lang="en-US" dirty="0" smtClean="0"/>
            <a:t>Feature Engineering</a:t>
          </a:r>
          <a:endParaRPr lang="en-US" dirty="0"/>
        </a:p>
      </dgm:t>
    </dgm:pt>
    <dgm:pt modelId="{B00B9F64-6E0A-41EB-AF27-9BD4C46D2847}" type="parTrans" cxnId="{BE39C342-C8F0-40E4-A46A-350669D679DB}">
      <dgm:prSet/>
      <dgm:spPr/>
      <dgm:t>
        <a:bodyPr/>
        <a:lstStyle/>
        <a:p>
          <a:endParaRPr lang="en-US"/>
        </a:p>
      </dgm:t>
    </dgm:pt>
    <dgm:pt modelId="{C38D3FF5-E00B-43CD-9C02-842BD2B72F55}" type="sibTrans" cxnId="{BE39C342-C8F0-40E4-A46A-350669D679DB}">
      <dgm:prSet/>
      <dgm:spPr/>
      <dgm:t>
        <a:bodyPr/>
        <a:lstStyle/>
        <a:p>
          <a:endParaRPr lang="en-US"/>
        </a:p>
      </dgm:t>
    </dgm:pt>
    <dgm:pt modelId="{0B5A8B61-A5DF-4D98-BCEE-FF0D90C9C23D}">
      <dgm:prSet phldrT="[Text]"/>
      <dgm:spPr>
        <a:solidFill>
          <a:srgbClr val="78D64B"/>
        </a:solidFill>
      </dgm:spPr>
      <dgm:t>
        <a:bodyPr/>
        <a:lstStyle/>
        <a:p>
          <a:r>
            <a:rPr lang="en-US" dirty="0" smtClean="0"/>
            <a:t>Build &amp; Interpret Model</a:t>
          </a:r>
          <a:endParaRPr lang="en-US" dirty="0"/>
        </a:p>
      </dgm:t>
    </dgm:pt>
    <dgm:pt modelId="{F6E90878-00EC-40BF-8C4D-1B1AAE5863A8}" type="parTrans" cxnId="{90002AA2-45E4-4564-AA94-7F74101EBDD0}">
      <dgm:prSet/>
      <dgm:spPr/>
      <dgm:t>
        <a:bodyPr/>
        <a:lstStyle/>
        <a:p>
          <a:endParaRPr lang="en-US"/>
        </a:p>
      </dgm:t>
    </dgm:pt>
    <dgm:pt modelId="{C67F60EE-0C5D-40D9-9CC5-DDDC1D16CF38}" type="sibTrans" cxnId="{90002AA2-45E4-4564-AA94-7F74101EBDD0}">
      <dgm:prSet/>
      <dgm:spPr/>
      <dgm:t>
        <a:bodyPr/>
        <a:lstStyle/>
        <a:p>
          <a:endParaRPr lang="en-US"/>
        </a:p>
      </dgm:t>
    </dgm:pt>
    <dgm:pt modelId="{18B39035-1F4B-4A9F-8106-205C827C5C30}">
      <dgm:prSet phldrT="[Text]"/>
      <dgm:spPr>
        <a:solidFill>
          <a:schemeClr val="bg2"/>
        </a:solidFill>
      </dgm:spPr>
      <dgm:t>
        <a:bodyPr/>
        <a:lstStyle/>
        <a:p>
          <a:r>
            <a:rPr lang="en-US" dirty="0" smtClean="0"/>
            <a:t>Model diagnostics</a:t>
          </a:r>
          <a:endParaRPr lang="en-US" dirty="0"/>
        </a:p>
      </dgm:t>
    </dgm:pt>
    <dgm:pt modelId="{D8C47BB3-739D-4B2D-953C-1701BA250097}" type="parTrans" cxnId="{6A630442-ED59-47D7-AAE5-1D09326AAF5B}">
      <dgm:prSet/>
      <dgm:spPr/>
      <dgm:t>
        <a:bodyPr/>
        <a:lstStyle/>
        <a:p>
          <a:endParaRPr lang="en-US"/>
        </a:p>
      </dgm:t>
    </dgm:pt>
    <dgm:pt modelId="{DEC3452D-FB8C-4416-9E99-0464EFD87CCF}" type="sibTrans" cxnId="{6A630442-ED59-47D7-AAE5-1D09326AAF5B}">
      <dgm:prSet/>
      <dgm:spPr/>
      <dgm:t>
        <a:bodyPr/>
        <a:lstStyle/>
        <a:p>
          <a:endParaRPr lang="en-US"/>
        </a:p>
      </dgm:t>
    </dgm:pt>
    <dgm:pt modelId="{97DCA664-EAC9-4E8D-9873-B4F7A82DFADE}" type="pres">
      <dgm:prSet presAssocID="{F6F04FB7-F893-4580-8E85-B7B8187B05BF}" presName="Name0" presStyleCnt="0">
        <dgm:presLayoutVars>
          <dgm:dir/>
          <dgm:resizeHandles val="exact"/>
        </dgm:presLayoutVars>
      </dgm:prSet>
      <dgm:spPr/>
    </dgm:pt>
    <dgm:pt modelId="{783C2A7D-2F2C-4DE9-BD5B-78E4F9770075}" type="pres">
      <dgm:prSet presAssocID="{705779B5-2106-4EC6-8052-39DE00479137}" presName="parTxOnly" presStyleLbl="node1" presStyleIdx="0" presStyleCnt="5">
        <dgm:presLayoutVars>
          <dgm:bulletEnabled val="1"/>
        </dgm:presLayoutVars>
      </dgm:prSet>
      <dgm:spPr/>
    </dgm:pt>
    <dgm:pt modelId="{835F2333-9E7A-4B56-A652-5A071AD99C1C}" type="pres">
      <dgm:prSet presAssocID="{526D4B36-6D7A-4690-B374-B1A3A2BF5DE2}" presName="parSpace" presStyleCnt="0"/>
      <dgm:spPr/>
    </dgm:pt>
    <dgm:pt modelId="{5617D196-6F0E-4D1F-B52E-5537DA81D9A7}" type="pres">
      <dgm:prSet presAssocID="{FA24750A-D734-4A64-87D8-02DBF175D0F5}" presName="parTxOnly" presStyleLbl="node1" presStyleIdx="1" presStyleCnt="5">
        <dgm:presLayoutVars>
          <dgm:bulletEnabled val="1"/>
        </dgm:presLayoutVars>
      </dgm:prSet>
      <dgm:spPr/>
      <dgm:t>
        <a:bodyPr/>
        <a:lstStyle/>
        <a:p>
          <a:endParaRPr lang="en-US"/>
        </a:p>
      </dgm:t>
    </dgm:pt>
    <dgm:pt modelId="{CB74CF55-093E-4E7E-8F09-12B93105C4C1}" type="pres">
      <dgm:prSet presAssocID="{3D4CF607-0727-40D2-B8F4-0C5D2CA1A29D}" presName="parSpace" presStyleCnt="0"/>
      <dgm:spPr/>
    </dgm:pt>
    <dgm:pt modelId="{CF66343B-15AB-437C-8D64-FC19B988CCE6}" type="pres">
      <dgm:prSet presAssocID="{BB6F451A-23E5-4E25-803E-F26378130AF8}" presName="parTxOnly" presStyleLbl="node1" presStyleIdx="2" presStyleCnt="5">
        <dgm:presLayoutVars>
          <dgm:bulletEnabled val="1"/>
        </dgm:presLayoutVars>
      </dgm:prSet>
      <dgm:spPr/>
    </dgm:pt>
    <dgm:pt modelId="{99332E35-1FD2-4CAF-8FED-A1D35E188B7B}" type="pres">
      <dgm:prSet presAssocID="{C38D3FF5-E00B-43CD-9C02-842BD2B72F55}" presName="parSpace" presStyleCnt="0"/>
      <dgm:spPr/>
    </dgm:pt>
    <dgm:pt modelId="{77D57710-FA83-47D6-B98B-3CD2B5BB2C91}" type="pres">
      <dgm:prSet presAssocID="{0B5A8B61-A5DF-4D98-BCEE-FF0D90C9C23D}" presName="parTxOnly" presStyleLbl="node1" presStyleIdx="3" presStyleCnt="5">
        <dgm:presLayoutVars>
          <dgm:bulletEnabled val="1"/>
        </dgm:presLayoutVars>
      </dgm:prSet>
      <dgm:spPr/>
      <dgm:t>
        <a:bodyPr/>
        <a:lstStyle/>
        <a:p>
          <a:endParaRPr lang="en-US"/>
        </a:p>
      </dgm:t>
    </dgm:pt>
    <dgm:pt modelId="{2555178B-0220-4745-BC9B-EE7AD260B654}" type="pres">
      <dgm:prSet presAssocID="{C67F60EE-0C5D-40D9-9CC5-DDDC1D16CF38}" presName="parSpace" presStyleCnt="0"/>
      <dgm:spPr/>
    </dgm:pt>
    <dgm:pt modelId="{47F9E3FF-C4AD-4F7C-ACED-0891B9C8814E}" type="pres">
      <dgm:prSet presAssocID="{18B39035-1F4B-4A9F-8106-205C827C5C30}" presName="parTxOnly" presStyleLbl="node1" presStyleIdx="4" presStyleCnt="5">
        <dgm:presLayoutVars>
          <dgm:bulletEnabled val="1"/>
        </dgm:presLayoutVars>
      </dgm:prSet>
      <dgm:spPr/>
    </dgm:pt>
  </dgm:ptLst>
  <dgm:cxnLst>
    <dgm:cxn modelId="{8489E4D9-1B89-43BA-9079-F1C04050B14A}" type="presOf" srcId="{BB6F451A-23E5-4E25-803E-F26378130AF8}" destId="{CF66343B-15AB-437C-8D64-FC19B988CCE6}" srcOrd="0" destOrd="0" presId="urn:microsoft.com/office/officeart/2005/8/layout/hChevron3"/>
    <dgm:cxn modelId="{90002AA2-45E4-4564-AA94-7F74101EBDD0}" srcId="{F6F04FB7-F893-4580-8E85-B7B8187B05BF}" destId="{0B5A8B61-A5DF-4D98-BCEE-FF0D90C9C23D}" srcOrd="3" destOrd="0" parTransId="{F6E90878-00EC-40BF-8C4D-1B1AAE5863A8}" sibTransId="{C67F60EE-0C5D-40D9-9CC5-DDDC1D16CF38}"/>
    <dgm:cxn modelId="{4CBF7732-530B-4343-BD3A-EE78277FDA07}" srcId="{F6F04FB7-F893-4580-8E85-B7B8187B05BF}" destId="{FA24750A-D734-4A64-87D8-02DBF175D0F5}" srcOrd="1" destOrd="0" parTransId="{8C7BE887-D018-4655-9859-AFF16840040E}" sibTransId="{3D4CF607-0727-40D2-B8F4-0C5D2CA1A29D}"/>
    <dgm:cxn modelId="{80EA7B83-5FA4-4F5D-8FD0-CBCC6C903AC5}" type="presOf" srcId="{18B39035-1F4B-4A9F-8106-205C827C5C30}" destId="{47F9E3FF-C4AD-4F7C-ACED-0891B9C8814E}" srcOrd="0" destOrd="0" presId="urn:microsoft.com/office/officeart/2005/8/layout/hChevron3"/>
    <dgm:cxn modelId="{308C72E4-84D4-4399-8F6B-AEC60AD706A4}" srcId="{F6F04FB7-F893-4580-8E85-B7B8187B05BF}" destId="{705779B5-2106-4EC6-8052-39DE00479137}" srcOrd="0" destOrd="0" parTransId="{6CCA19BF-F6AC-4F23-827F-CD9010A85E0B}" sibTransId="{526D4B36-6D7A-4690-B374-B1A3A2BF5DE2}"/>
    <dgm:cxn modelId="{82F53A76-8D15-4E26-92A5-65129DD01B53}" type="presOf" srcId="{0B5A8B61-A5DF-4D98-BCEE-FF0D90C9C23D}" destId="{77D57710-FA83-47D6-B98B-3CD2B5BB2C91}" srcOrd="0" destOrd="0" presId="urn:microsoft.com/office/officeart/2005/8/layout/hChevron3"/>
    <dgm:cxn modelId="{4D06FD5C-1F90-4DAB-9ADF-A1A75042A4A8}" type="presOf" srcId="{705779B5-2106-4EC6-8052-39DE00479137}" destId="{783C2A7D-2F2C-4DE9-BD5B-78E4F9770075}" srcOrd="0" destOrd="0" presId="urn:microsoft.com/office/officeart/2005/8/layout/hChevron3"/>
    <dgm:cxn modelId="{BE39C342-C8F0-40E4-A46A-350669D679DB}" srcId="{F6F04FB7-F893-4580-8E85-B7B8187B05BF}" destId="{BB6F451A-23E5-4E25-803E-F26378130AF8}" srcOrd="2" destOrd="0" parTransId="{B00B9F64-6E0A-41EB-AF27-9BD4C46D2847}" sibTransId="{C38D3FF5-E00B-43CD-9C02-842BD2B72F55}"/>
    <dgm:cxn modelId="{6A630442-ED59-47D7-AAE5-1D09326AAF5B}" srcId="{F6F04FB7-F893-4580-8E85-B7B8187B05BF}" destId="{18B39035-1F4B-4A9F-8106-205C827C5C30}" srcOrd="4" destOrd="0" parTransId="{D8C47BB3-739D-4B2D-953C-1701BA250097}" sibTransId="{DEC3452D-FB8C-4416-9E99-0464EFD87CCF}"/>
    <dgm:cxn modelId="{A89887E6-87ED-4E02-B7CD-D0AD8EBB0877}" type="presOf" srcId="{F6F04FB7-F893-4580-8E85-B7B8187B05BF}" destId="{97DCA664-EAC9-4E8D-9873-B4F7A82DFADE}" srcOrd="0" destOrd="0" presId="urn:microsoft.com/office/officeart/2005/8/layout/hChevron3"/>
    <dgm:cxn modelId="{3A2EA33B-4E33-4A33-96F8-B4F9C4577F5D}" type="presOf" srcId="{FA24750A-D734-4A64-87D8-02DBF175D0F5}" destId="{5617D196-6F0E-4D1F-B52E-5537DA81D9A7}" srcOrd="0" destOrd="0" presId="urn:microsoft.com/office/officeart/2005/8/layout/hChevron3"/>
    <dgm:cxn modelId="{8498DF4D-E566-4692-8EF8-FD3FFBA8ED03}" type="presParOf" srcId="{97DCA664-EAC9-4E8D-9873-B4F7A82DFADE}" destId="{783C2A7D-2F2C-4DE9-BD5B-78E4F9770075}" srcOrd="0" destOrd="0" presId="urn:microsoft.com/office/officeart/2005/8/layout/hChevron3"/>
    <dgm:cxn modelId="{454D5B42-246C-4764-8398-624BCE9494D9}" type="presParOf" srcId="{97DCA664-EAC9-4E8D-9873-B4F7A82DFADE}" destId="{835F2333-9E7A-4B56-A652-5A071AD99C1C}" srcOrd="1" destOrd="0" presId="urn:microsoft.com/office/officeart/2005/8/layout/hChevron3"/>
    <dgm:cxn modelId="{F782F92B-711D-4D1C-87EB-F5088804B98F}" type="presParOf" srcId="{97DCA664-EAC9-4E8D-9873-B4F7A82DFADE}" destId="{5617D196-6F0E-4D1F-B52E-5537DA81D9A7}" srcOrd="2" destOrd="0" presId="urn:microsoft.com/office/officeart/2005/8/layout/hChevron3"/>
    <dgm:cxn modelId="{295466B3-3565-4212-8BBF-9B5FADB47C71}" type="presParOf" srcId="{97DCA664-EAC9-4E8D-9873-B4F7A82DFADE}" destId="{CB74CF55-093E-4E7E-8F09-12B93105C4C1}" srcOrd="3" destOrd="0" presId="urn:microsoft.com/office/officeart/2005/8/layout/hChevron3"/>
    <dgm:cxn modelId="{3560DF44-0CE8-4089-B754-DAF4874F3E1D}" type="presParOf" srcId="{97DCA664-EAC9-4E8D-9873-B4F7A82DFADE}" destId="{CF66343B-15AB-437C-8D64-FC19B988CCE6}" srcOrd="4" destOrd="0" presId="urn:microsoft.com/office/officeart/2005/8/layout/hChevron3"/>
    <dgm:cxn modelId="{3582E3EB-9B46-4429-8B9C-CD863C3210DA}" type="presParOf" srcId="{97DCA664-EAC9-4E8D-9873-B4F7A82DFADE}" destId="{99332E35-1FD2-4CAF-8FED-A1D35E188B7B}" srcOrd="5" destOrd="0" presId="urn:microsoft.com/office/officeart/2005/8/layout/hChevron3"/>
    <dgm:cxn modelId="{42713FEE-4039-4361-9F78-4D2499A5E6E3}" type="presParOf" srcId="{97DCA664-EAC9-4E8D-9873-B4F7A82DFADE}" destId="{77D57710-FA83-47D6-B98B-3CD2B5BB2C91}" srcOrd="6" destOrd="0" presId="urn:microsoft.com/office/officeart/2005/8/layout/hChevron3"/>
    <dgm:cxn modelId="{4D427E4D-F0F0-4740-9BD8-683F2CD1A3CC}" type="presParOf" srcId="{97DCA664-EAC9-4E8D-9873-B4F7A82DFADE}" destId="{2555178B-0220-4745-BC9B-EE7AD260B654}" srcOrd="7" destOrd="0" presId="urn:microsoft.com/office/officeart/2005/8/layout/hChevron3"/>
    <dgm:cxn modelId="{82FF3AAA-49D1-47D7-80BD-C2E57F78ACC0}" type="presParOf" srcId="{97DCA664-EAC9-4E8D-9873-B4F7A82DFADE}" destId="{47F9E3FF-C4AD-4F7C-ACED-0891B9C8814E}" srcOrd="8" destOrd="0" presId="urn:microsoft.com/office/officeart/2005/8/layout/hChevron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6F04FB7-F893-4580-8E85-B7B8187B05BF}" type="doc">
      <dgm:prSet loTypeId="urn:microsoft.com/office/officeart/2005/8/layout/hChevron3" loCatId="process" qsTypeId="urn:microsoft.com/office/officeart/2005/8/quickstyle/simple1" qsCatId="simple" csTypeId="urn:microsoft.com/office/officeart/2005/8/colors/accent1_2" csCatId="accent1" phldr="1"/>
      <dgm:spPr/>
    </dgm:pt>
    <dgm:pt modelId="{705779B5-2106-4EC6-8052-39DE00479137}">
      <dgm:prSet phldrT="[Text]"/>
      <dgm:spPr>
        <a:solidFill>
          <a:schemeClr val="bg2"/>
        </a:solidFill>
      </dgm:spPr>
      <dgm:t>
        <a:bodyPr/>
        <a:lstStyle/>
        <a:p>
          <a:r>
            <a:rPr lang="en-US" dirty="0" smtClean="0"/>
            <a:t>Prepare Data</a:t>
          </a:r>
          <a:endParaRPr lang="en-US" dirty="0"/>
        </a:p>
      </dgm:t>
    </dgm:pt>
    <dgm:pt modelId="{6CCA19BF-F6AC-4F23-827F-CD9010A85E0B}" type="parTrans" cxnId="{308C72E4-84D4-4399-8F6B-AEC60AD706A4}">
      <dgm:prSet/>
      <dgm:spPr/>
      <dgm:t>
        <a:bodyPr/>
        <a:lstStyle/>
        <a:p>
          <a:endParaRPr lang="en-US"/>
        </a:p>
      </dgm:t>
    </dgm:pt>
    <dgm:pt modelId="{526D4B36-6D7A-4690-B374-B1A3A2BF5DE2}" type="sibTrans" cxnId="{308C72E4-84D4-4399-8F6B-AEC60AD706A4}">
      <dgm:prSet/>
      <dgm:spPr/>
      <dgm:t>
        <a:bodyPr/>
        <a:lstStyle/>
        <a:p>
          <a:endParaRPr lang="en-US"/>
        </a:p>
      </dgm:t>
    </dgm:pt>
    <dgm:pt modelId="{FA24750A-D734-4A64-87D8-02DBF175D0F5}">
      <dgm:prSet phldrT="[Text]"/>
      <dgm:spPr>
        <a:solidFill>
          <a:schemeClr val="bg2"/>
        </a:solidFill>
      </dgm:spPr>
      <dgm:t>
        <a:bodyPr/>
        <a:lstStyle/>
        <a:p>
          <a:r>
            <a:rPr lang="en-US" dirty="0" smtClean="0"/>
            <a:t>Analyze Survival Curves</a:t>
          </a:r>
          <a:endParaRPr lang="en-US" dirty="0"/>
        </a:p>
      </dgm:t>
    </dgm:pt>
    <dgm:pt modelId="{8C7BE887-D018-4655-9859-AFF16840040E}" type="parTrans" cxnId="{4CBF7732-530B-4343-BD3A-EE78277FDA07}">
      <dgm:prSet/>
      <dgm:spPr/>
      <dgm:t>
        <a:bodyPr/>
        <a:lstStyle/>
        <a:p>
          <a:endParaRPr lang="en-US"/>
        </a:p>
      </dgm:t>
    </dgm:pt>
    <dgm:pt modelId="{3D4CF607-0727-40D2-B8F4-0C5D2CA1A29D}" type="sibTrans" cxnId="{4CBF7732-530B-4343-BD3A-EE78277FDA07}">
      <dgm:prSet/>
      <dgm:spPr/>
      <dgm:t>
        <a:bodyPr/>
        <a:lstStyle/>
        <a:p>
          <a:endParaRPr lang="en-US"/>
        </a:p>
      </dgm:t>
    </dgm:pt>
    <dgm:pt modelId="{BB6F451A-23E5-4E25-803E-F26378130AF8}">
      <dgm:prSet phldrT="[Text]"/>
      <dgm:spPr>
        <a:solidFill>
          <a:schemeClr val="bg2"/>
        </a:solidFill>
      </dgm:spPr>
      <dgm:t>
        <a:bodyPr/>
        <a:lstStyle/>
        <a:p>
          <a:r>
            <a:rPr lang="en-US" dirty="0" smtClean="0"/>
            <a:t>Feature Engineering</a:t>
          </a:r>
          <a:endParaRPr lang="en-US" dirty="0"/>
        </a:p>
      </dgm:t>
    </dgm:pt>
    <dgm:pt modelId="{B00B9F64-6E0A-41EB-AF27-9BD4C46D2847}" type="parTrans" cxnId="{BE39C342-C8F0-40E4-A46A-350669D679DB}">
      <dgm:prSet/>
      <dgm:spPr/>
      <dgm:t>
        <a:bodyPr/>
        <a:lstStyle/>
        <a:p>
          <a:endParaRPr lang="en-US"/>
        </a:p>
      </dgm:t>
    </dgm:pt>
    <dgm:pt modelId="{C38D3FF5-E00B-43CD-9C02-842BD2B72F55}" type="sibTrans" cxnId="{BE39C342-C8F0-40E4-A46A-350669D679DB}">
      <dgm:prSet/>
      <dgm:spPr/>
      <dgm:t>
        <a:bodyPr/>
        <a:lstStyle/>
        <a:p>
          <a:endParaRPr lang="en-US"/>
        </a:p>
      </dgm:t>
    </dgm:pt>
    <dgm:pt modelId="{0B5A8B61-A5DF-4D98-BCEE-FF0D90C9C23D}">
      <dgm:prSet phldrT="[Text]"/>
      <dgm:spPr>
        <a:solidFill>
          <a:srgbClr val="78D64B"/>
        </a:solidFill>
      </dgm:spPr>
      <dgm:t>
        <a:bodyPr/>
        <a:lstStyle/>
        <a:p>
          <a:r>
            <a:rPr lang="en-US" dirty="0" smtClean="0"/>
            <a:t>Build &amp; Interpret Model</a:t>
          </a:r>
          <a:endParaRPr lang="en-US" dirty="0"/>
        </a:p>
      </dgm:t>
    </dgm:pt>
    <dgm:pt modelId="{F6E90878-00EC-40BF-8C4D-1B1AAE5863A8}" type="parTrans" cxnId="{90002AA2-45E4-4564-AA94-7F74101EBDD0}">
      <dgm:prSet/>
      <dgm:spPr/>
      <dgm:t>
        <a:bodyPr/>
        <a:lstStyle/>
        <a:p>
          <a:endParaRPr lang="en-US"/>
        </a:p>
      </dgm:t>
    </dgm:pt>
    <dgm:pt modelId="{C67F60EE-0C5D-40D9-9CC5-DDDC1D16CF38}" type="sibTrans" cxnId="{90002AA2-45E4-4564-AA94-7F74101EBDD0}">
      <dgm:prSet/>
      <dgm:spPr/>
      <dgm:t>
        <a:bodyPr/>
        <a:lstStyle/>
        <a:p>
          <a:endParaRPr lang="en-US"/>
        </a:p>
      </dgm:t>
    </dgm:pt>
    <dgm:pt modelId="{18B39035-1F4B-4A9F-8106-205C827C5C30}">
      <dgm:prSet phldrT="[Text]"/>
      <dgm:spPr>
        <a:solidFill>
          <a:schemeClr val="bg2"/>
        </a:solidFill>
      </dgm:spPr>
      <dgm:t>
        <a:bodyPr/>
        <a:lstStyle/>
        <a:p>
          <a:r>
            <a:rPr lang="en-US" dirty="0" smtClean="0"/>
            <a:t>Model diagnostics</a:t>
          </a:r>
          <a:endParaRPr lang="en-US" dirty="0"/>
        </a:p>
      </dgm:t>
    </dgm:pt>
    <dgm:pt modelId="{D8C47BB3-739D-4B2D-953C-1701BA250097}" type="parTrans" cxnId="{6A630442-ED59-47D7-AAE5-1D09326AAF5B}">
      <dgm:prSet/>
      <dgm:spPr/>
      <dgm:t>
        <a:bodyPr/>
        <a:lstStyle/>
        <a:p>
          <a:endParaRPr lang="en-US"/>
        </a:p>
      </dgm:t>
    </dgm:pt>
    <dgm:pt modelId="{DEC3452D-FB8C-4416-9E99-0464EFD87CCF}" type="sibTrans" cxnId="{6A630442-ED59-47D7-AAE5-1D09326AAF5B}">
      <dgm:prSet/>
      <dgm:spPr/>
      <dgm:t>
        <a:bodyPr/>
        <a:lstStyle/>
        <a:p>
          <a:endParaRPr lang="en-US"/>
        </a:p>
      </dgm:t>
    </dgm:pt>
    <dgm:pt modelId="{97DCA664-EAC9-4E8D-9873-B4F7A82DFADE}" type="pres">
      <dgm:prSet presAssocID="{F6F04FB7-F893-4580-8E85-B7B8187B05BF}" presName="Name0" presStyleCnt="0">
        <dgm:presLayoutVars>
          <dgm:dir/>
          <dgm:resizeHandles val="exact"/>
        </dgm:presLayoutVars>
      </dgm:prSet>
      <dgm:spPr/>
    </dgm:pt>
    <dgm:pt modelId="{783C2A7D-2F2C-4DE9-BD5B-78E4F9770075}" type="pres">
      <dgm:prSet presAssocID="{705779B5-2106-4EC6-8052-39DE00479137}" presName="parTxOnly" presStyleLbl="node1" presStyleIdx="0" presStyleCnt="5">
        <dgm:presLayoutVars>
          <dgm:bulletEnabled val="1"/>
        </dgm:presLayoutVars>
      </dgm:prSet>
      <dgm:spPr/>
    </dgm:pt>
    <dgm:pt modelId="{835F2333-9E7A-4B56-A652-5A071AD99C1C}" type="pres">
      <dgm:prSet presAssocID="{526D4B36-6D7A-4690-B374-B1A3A2BF5DE2}" presName="parSpace" presStyleCnt="0"/>
      <dgm:spPr/>
    </dgm:pt>
    <dgm:pt modelId="{5617D196-6F0E-4D1F-B52E-5537DA81D9A7}" type="pres">
      <dgm:prSet presAssocID="{FA24750A-D734-4A64-87D8-02DBF175D0F5}" presName="parTxOnly" presStyleLbl="node1" presStyleIdx="1" presStyleCnt="5">
        <dgm:presLayoutVars>
          <dgm:bulletEnabled val="1"/>
        </dgm:presLayoutVars>
      </dgm:prSet>
      <dgm:spPr/>
      <dgm:t>
        <a:bodyPr/>
        <a:lstStyle/>
        <a:p>
          <a:endParaRPr lang="en-US"/>
        </a:p>
      </dgm:t>
    </dgm:pt>
    <dgm:pt modelId="{CB74CF55-093E-4E7E-8F09-12B93105C4C1}" type="pres">
      <dgm:prSet presAssocID="{3D4CF607-0727-40D2-B8F4-0C5D2CA1A29D}" presName="parSpace" presStyleCnt="0"/>
      <dgm:spPr/>
    </dgm:pt>
    <dgm:pt modelId="{CF66343B-15AB-437C-8D64-FC19B988CCE6}" type="pres">
      <dgm:prSet presAssocID="{BB6F451A-23E5-4E25-803E-F26378130AF8}" presName="parTxOnly" presStyleLbl="node1" presStyleIdx="2" presStyleCnt="5">
        <dgm:presLayoutVars>
          <dgm:bulletEnabled val="1"/>
        </dgm:presLayoutVars>
      </dgm:prSet>
      <dgm:spPr/>
    </dgm:pt>
    <dgm:pt modelId="{99332E35-1FD2-4CAF-8FED-A1D35E188B7B}" type="pres">
      <dgm:prSet presAssocID="{C38D3FF5-E00B-43CD-9C02-842BD2B72F55}" presName="parSpace" presStyleCnt="0"/>
      <dgm:spPr/>
    </dgm:pt>
    <dgm:pt modelId="{77D57710-FA83-47D6-B98B-3CD2B5BB2C91}" type="pres">
      <dgm:prSet presAssocID="{0B5A8B61-A5DF-4D98-BCEE-FF0D90C9C23D}" presName="parTxOnly" presStyleLbl="node1" presStyleIdx="3" presStyleCnt="5">
        <dgm:presLayoutVars>
          <dgm:bulletEnabled val="1"/>
        </dgm:presLayoutVars>
      </dgm:prSet>
      <dgm:spPr/>
      <dgm:t>
        <a:bodyPr/>
        <a:lstStyle/>
        <a:p>
          <a:endParaRPr lang="en-US"/>
        </a:p>
      </dgm:t>
    </dgm:pt>
    <dgm:pt modelId="{2555178B-0220-4745-BC9B-EE7AD260B654}" type="pres">
      <dgm:prSet presAssocID="{C67F60EE-0C5D-40D9-9CC5-DDDC1D16CF38}" presName="parSpace" presStyleCnt="0"/>
      <dgm:spPr/>
    </dgm:pt>
    <dgm:pt modelId="{47F9E3FF-C4AD-4F7C-ACED-0891B9C8814E}" type="pres">
      <dgm:prSet presAssocID="{18B39035-1F4B-4A9F-8106-205C827C5C30}" presName="parTxOnly" presStyleLbl="node1" presStyleIdx="4" presStyleCnt="5">
        <dgm:presLayoutVars>
          <dgm:bulletEnabled val="1"/>
        </dgm:presLayoutVars>
      </dgm:prSet>
      <dgm:spPr/>
    </dgm:pt>
  </dgm:ptLst>
  <dgm:cxnLst>
    <dgm:cxn modelId="{308C72E4-84D4-4399-8F6B-AEC60AD706A4}" srcId="{F6F04FB7-F893-4580-8E85-B7B8187B05BF}" destId="{705779B5-2106-4EC6-8052-39DE00479137}" srcOrd="0" destOrd="0" parTransId="{6CCA19BF-F6AC-4F23-827F-CD9010A85E0B}" sibTransId="{526D4B36-6D7A-4690-B374-B1A3A2BF5DE2}"/>
    <dgm:cxn modelId="{9586A2A4-04DF-4599-89FF-D85CF24F1B7B}" type="presOf" srcId="{705779B5-2106-4EC6-8052-39DE00479137}" destId="{783C2A7D-2F2C-4DE9-BD5B-78E4F9770075}" srcOrd="0" destOrd="0" presId="urn:microsoft.com/office/officeart/2005/8/layout/hChevron3"/>
    <dgm:cxn modelId="{6A630442-ED59-47D7-AAE5-1D09326AAF5B}" srcId="{F6F04FB7-F893-4580-8E85-B7B8187B05BF}" destId="{18B39035-1F4B-4A9F-8106-205C827C5C30}" srcOrd="4" destOrd="0" parTransId="{D8C47BB3-739D-4B2D-953C-1701BA250097}" sibTransId="{DEC3452D-FB8C-4416-9E99-0464EFD87CCF}"/>
    <dgm:cxn modelId="{5B81E52D-EDE3-416D-B64D-152E3BB302F2}" type="presOf" srcId="{0B5A8B61-A5DF-4D98-BCEE-FF0D90C9C23D}" destId="{77D57710-FA83-47D6-B98B-3CD2B5BB2C91}" srcOrd="0" destOrd="0" presId="urn:microsoft.com/office/officeart/2005/8/layout/hChevron3"/>
    <dgm:cxn modelId="{37F84AB3-63AF-4836-97AF-3098A231AF2F}" type="presOf" srcId="{BB6F451A-23E5-4E25-803E-F26378130AF8}" destId="{CF66343B-15AB-437C-8D64-FC19B988CCE6}" srcOrd="0" destOrd="0" presId="urn:microsoft.com/office/officeart/2005/8/layout/hChevron3"/>
    <dgm:cxn modelId="{4CBF7732-530B-4343-BD3A-EE78277FDA07}" srcId="{F6F04FB7-F893-4580-8E85-B7B8187B05BF}" destId="{FA24750A-D734-4A64-87D8-02DBF175D0F5}" srcOrd="1" destOrd="0" parTransId="{8C7BE887-D018-4655-9859-AFF16840040E}" sibTransId="{3D4CF607-0727-40D2-B8F4-0C5D2CA1A29D}"/>
    <dgm:cxn modelId="{1087E81D-4F57-404D-AD55-40AC7F4FC2C4}" type="presOf" srcId="{18B39035-1F4B-4A9F-8106-205C827C5C30}" destId="{47F9E3FF-C4AD-4F7C-ACED-0891B9C8814E}" srcOrd="0" destOrd="0" presId="urn:microsoft.com/office/officeart/2005/8/layout/hChevron3"/>
    <dgm:cxn modelId="{C7693F4E-60BC-4FE5-857B-0DEF208AE7D4}" type="presOf" srcId="{F6F04FB7-F893-4580-8E85-B7B8187B05BF}" destId="{97DCA664-EAC9-4E8D-9873-B4F7A82DFADE}" srcOrd="0" destOrd="0" presId="urn:microsoft.com/office/officeart/2005/8/layout/hChevron3"/>
    <dgm:cxn modelId="{3C6592D6-B31E-43D6-8869-47A64F8D3CBF}" type="presOf" srcId="{FA24750A-D734-4A64-87D8-02DBF175D0F5}" destId="{5617D196-6F0E-4D1F-B52E-5537DA81D9A7}" srcOrd="0" destOrd="0" presId="urn:microsoft.com/office/officeart/2005/8/layout/hChevron3"/>
    <dgm:cxn modelId="{90002AA2-45E4-4564-AA94-7F74101EBDD0}" srcId="{F6F04FB7-F893-4580-8E85-B7B8187B05BF}" destId="{0B5A8B61-A5DF-4D98-BCEE-FF0D90C9C23D}" srcOrd="3" destOrd="0" parTransId="{F6E90878-00EC-40BF-8C4D-1B1AAE5863A8}" sibTransId="{C67F60EE-0C5D-40D9-9CC5-DDDC1D16CF38}"/>
    <dgm:cxn modelId="{BE39C342-C8F0-40E4-A46A-350669D679DB}" srcId="{F6F04FB7-F893-4580-8E85-B7B8187B05BF}" destId="{BB6F451A-23E5-4E25-803E-F26378130AF8}" srcOrd="2" destOrd="0" parTransId="{B00B9F64-6E0A-41EB-AF27-9BD4C46D2847}" sibTransId="{C38D3FF5-E00B-43CD-9C02-842BD2B72F55}"/>
    <dgm:cxn modelId="{B96F54D3-A2B0-40E5-BA3A-A7650706C66D}" type="presParOf" srcId="{97DCA664-EAC9-4E8D-9873-B4F7A82DFADE}" destId="{783C2A7D-2F2C-4DE9-BD5B-78E4F9770075}" srcOrd="0" destOrd="0" presId="urn:microsoft.com/office/officeart/2005/8/layout/hChevron3"/>
    <dgm:cxn modelId="{26C9B7D7-EC91-45F6-AB9E-BB6E6D6AD46A}" type="presParOf" srcId="{97DCA664-EAC9-4E8D-9873-B4F7A82DFADE}" destId="{835F2333-9E7A-4B56-A652-5A071AD99C1C}" srcOrd="1" destOrd="0" presId="urn:microsoft.com/office/officeart/2005/8/layout/hChevron3"/>
    <dgm:cxn modelId="{C38185BF-03E8-4813-876C-2AD322B7B08A}" type="presParOf" srcId="{97DCA664-EAC9-4E8D-9873-B4F7A82DFADE}" destId="{5617D196-6F0E-4D1F-B52E-5537DA81D9A7}" srcOrd="2" destOrd="0" presId="urn:microsoft.com/office/officeart/2005/8/layout/hChevron3"/>
    <dgm:cxn modelId="{B553BE3A-637C-4631-8740-DFFFF981FE03}" type="presParOf" srcId="{97DCA664-EAC9-4E8D-9873-B4F7A82DFADE}" destId="{CB74CF55-093E-4E7E-8F09-12B93105C4C1}" srcOrd="3" destOrd="0" presId="urn:microsoft.com/office/officeart/2005/8/layout/hChevron3"/>
    <dgm:cxn modelId="{45D63712-26E3-4A05-BD34-EDAC8400C3C0}" type="presParOf" srcId="{97DCA664-EAC9-4E8D-9873-B4F7A82DFADE}" destId="{CF66343B-15AB-437C-8D64-FC19B988CCE6}" srcOrd="4" destOrd="0" presId="urn:microsoft.com/office/officeart/2005/8/layout/hChevron3"/>
    <dgm:cxn modelId="{9DB8C459-C146-4D0F-83BD-C57E33287F1A}" type="presParOf" srcId="{97DCA664-EAC9-4E8D-9873-B4F7A82DFADE}" destId="{99332E35-1FD2-4CAF-8FED-A1D35E188B7B}" srcOrd="5" destOrd="0" presId="urn:microsoft.com/office/officeart/2005/8/layout/hChevron3"/>
    <dgm:cxn modelId="{24743223-02CA-4D55-9A19-C6ACF56B9616}" type="presParOf" srcId="{97DCA664-EAC9-4E8D-9873-B4F7A82DFADE}" destId="{77D57710-FA83-47D6-B98B-3CD2B5BB2C91}" srcOrd="6" destOrd="0" presId="urn:microsoft.com/office/officeart/2005/8/layout/hChevron3"/>
    <dgm:cxn modelId="{4C08F095-2D6D-4772-883D-A2B77C2B2C94}" type="presParOf" srcId="{97DCA664-EAC9-4E8D-9873-B4F7A82DFADE}" destId="{2555178B-0220-4745-BC9B-EE7AD260B654}" srcOrd="7" destOrd="0" presId="urn:microsoft.com/office/officeart/2005/8/layout/hChevron3"/>
    <dgm:cxn modelId="{0562EB5C-0F0F-48BC-A8FD-62CDA5438F19}" type="presParOf" srcId="{97DCA664-EAC9-4E8D-9873-B4F7A82DFADE}" destId="{47F9E3FF-C4AD-4F7C-ACED-0891B9C8814E}" srcOrd="8" destOrd="0" presId="urn:microsoft.com/office/officeart/2005/8/layout/hChevron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6F04FB7-F893-4580-8E85-B7B8187B05BF}" type="doc">
      <dgm:prSet loTypeId="urn:microsoft.com/office/officeart/2005/8/layout/hChevron3" loCatId="process" qsTypeId="urn:microsoft.com/office/officeart/2005/8/quickstyle/simple1" qsCatId="simple" csTypeId="urn:microsoft.com/office/officeart/2005/8/colors/accent1_2" csCatId="accent1" phldr="1"/>
      <dgm:spPr/>
    </dgm:pt>
    <dgm:pt modelId="{705779B5-2106-4EC6-8052-39DE00479137}">
      <dgm:prSet phldrT="[Text]"/>
      <dgm:spPr>
        <a:solidFill>
          <a:schemeClr val="bg2"/>
        </a:solidFill>
      </dgm:spPr>
      <dgm:t>
        <a:bodyPr/>
        <a:lstStyle/>
        <a:p>
          <a:r>
            <a:rPr lang="en-US" dirty="0" smtClean="0"/>
            <a:t>Prepare Data</a:t>
          </a:r>
          <a:endParaRPr lang="en-US" dirty="0"/>
        </a:p>
      </dgm:t>
    </dgm:pt>
    <dgm:pt modelId="{6CCA19BF-F6AC-4F23-827F-CD9010A85E0B}" type="parTrans" cxnId="{308C72E4-84D4-4399-8F6B-AEC60AD706A4}">
      <dgm:prSet/>
      <dgm:spPr/>
      <dgm:t>
        <a:bodyPr/>
        <a:lstStyle/>
        <a:p>
          <a:endParaRPr lang="en-US"/>
        </a:p>
      </dgm:t>
    </dgm:pt>
    <dgm:pt modelId="{526D4B36-6D7A-4690-B374-B1A3A2BF5DE2}" type="sibTrans" cxnId="{308C72E4-84D4-4399-8F6B-AEC60AD706A4}">
      <dgm:prSet/>
      <dgm:spPr/>
      <dgm:t>
        <a:bodyPr/>
        <a:lstStyle/>
        <a:p>
          <a:endParaRPr lang="en-US"/>
        </a:p>
      </dgm:t>
    </dgm:pt>
    <dgm:pt modelId="{FA24750A-D734-4A64-87D8-02DBF175D0F5}">
      <dgm:prSet phldrT="[Text]"/>
      <dgm:spPr>
        <a:solidFill>
          <a:schemeClr val="bg2"/>
        </a:solidFill>
      </dgm:spPr>
      <dgm:t>
        <a:bodyPr/>
        <a:lstStyle/>
        <a:p>
          <a:r>
            <a:rPr lang="en-US" dirty="0" smtClean="0"/>
            <a:t>Analyze Survival Curves</a:t>
          </a:r>
          <a:endParaRPr lang="en-US" dirty="0"/>
        </a:p>
      </dgm:t>
    </dgm:pt>
    <dgm:pt modelId="{8C7BE887-D018-4655-9859-AFF16840040E}" type="parTrans" cxnId="{4CBF7732-530B-4343-BD3A-EE78277FDA07}">
      <dgm:prSet/>
      <dgm:spPr/>
      <dgm:t>
        <a:bodyPr/>
        <a:lstStyle/>
        <a:p>
          <a:endParaRPr lang="en-US"/>
        </a:p>
      </dgm:t>
    </dgm:pt>
    <dgm:pt modelId="{3D4CF607-0727-40D2-B8F4-0C5D2CA1A29D}" type="sibTrans" cxnId="{4CBF7732-530B-4343-BD3A-EE78277FDA07}">
      <dgm:prSet/>
      <dgm:spPr/>
      <dgm:t>
        <a:bodyPr/>
        <a:lstStyle/>
        <a:p>
          <a:endParaRPr lang="en-US"/>
        </a:p>
      </dgm:t>
    </dgm:pt>
    <dgm:pt modelId="{BB6F451A-23E5-4E25-803E-F26378130AF8}">
      <dgm:prSet phldrT="[Text]"/>
      <dgm:spPr>
        <a:solidFill>
          <a:schemeClr val="bg2"/>
        </a:solidFill>
      </dgm:spPr>
      <dgm:t>
        <a:bodyPr/>
        <a:lstStyle/>
        <a:p>
          <a:r>
            <a:rPr lang="en-US" dirty="0" smtClean="0"/>
            <a:t>Feature Engineering</a:t>
          </a:r>
          <a:endParaRPr lang="en-US" dirty="0"/>
        </a:p>
      </dgm:t>
    </dgm:pt>
    <dgm:pt modelId="{B00B9F64-6E0A-41EB-AF27-9BD4C46D2847}" type="parTrans" cxnId="{BE39C342-C8F0-40E4-A46A-350669D679DB}">
      <dgm:prSet/>
      <dgm:spPr/>
      <dgm:t>
        <a:bodyPr/>
        <a:lstStyle/>
        <a:p>
          <a:endParaRPr lang="en-US"/>
        </a:p>
      </dgm:t>
    </dgm:pt>
    <dgm:pt modelId="{C38D3FF5-E00B-43CD-9C02-842BD2B72F55}" type="sibTrans" cxnId="{BE39C342-C8F0-40E4-A46A-350669D679DB}">
      <dgm:prSet/>
      <dgm:spPr/>
      <dgm:t>
        <a:bodyPr/>
        <a:lstStyle/>
        <a:p>
          <a:endParaRPr lang="en-US"/>
        </a:p>
      </dgm:t>
    </dgm:pt>
    <dgm:pt modelId="{0B5A8B61-A5DF-4D98-BCEE-FF0D90C9C23D}">
      <dgm:prSet phldrT="[Text]"/>
      <dgm:spPr>
        <a:solidFill>
          <a:srgbClr val="78D64B"/>
        </a:solidFill>
      </dgm:spPr>
      <dgm:t>
        <a:bodyPr/>
        <a:lstStyle/>
        <a:p>
          <a:r>
            <a:rPr lang="en-US" dirty="0" smtClean="0"/>
            <a:t>Build &amp; Interpret Model</a:t>
          </a:r>
          <a:endParaRPr lang="en-US" dirty="0"/>
        </a:p>
      </dgm:t>
    </dgm:pt>
    <dgm:pt modelId="{F6E90878-00EC-40BF-8C4D-1B1AAE5863A8}" type="parTrans" cxnId="{90002AA2-45E4-4564-AA94-7F74101EBDD0}">
      <dgm:prSet/>
      <dgm:spPr/>
      <dgm:t>
        <a:bodyPr/>
        <a:lstStyle/>
        <a:p>
          <a:endParaRPr lang="en-US"/>
        </a:p>
      </dgm:t>
    </dgm:pt>
    <dgm:pt modelId="{C67F60EE-0C5D-40D9-9CC5-DDDC1D16CF38}" type="sibTrans" cxnId="{90002AA2-45E4-4564-AA94-7F74101EBDD0}">
      <dgm:prSet/>
      <dgm:spPr/>
      <dgm:t>
        <a:bodyPr/>
        <a:lstStyle/>
        <a:p>
          <a:endParaRPr lang="en-US"/>
        </a:p>
      </dgm:t>
    </dgm:pt>
    <dgm:pt modelId="{18B39035-1F4B-4A9F-8106-205C827C5C30}">
      <dgm:prSet phldrT="[Text]"/>
      <dgm:spPr>
        <a:solidFill>
          <a:schemeClr val="bg2"/>
        </a:solidFill>
      </dgm:spPr>
      <dgm:t>
        <a:bodyPr/>
        <a:lstStyle/>
        <a:p>
          <a:r>
            <a:rPr lang="en-US" dirty="0" smtClean="0"/>
            <a:t>Model diagnostics</a:t>
          </a:r>
          <a:endParaRPr lang="en-US" dirty="0"/>
        </a:p>
      </dgm:t>
    </dgm:pt>
    <dgm:pt modelId="{D8C47BB3-739D-4B2D-953C-1701BA250097}" type="parTrans" cxnId="{6A630442-ED59-47D7-AAE5-1D09326AAF5B}">
      <dgm:prSet/>
      <dgm:spPr/>
      <dgm:t>
        <a:bodyPr/>
        <a:lstStyle/>
        <a:p>
          <a:endParaRPr lang="en-US"/>
        </a:p>
      </dgm:t>
    </dgm:pt>
    <dgm:pt modelId="{DEC3452D-FB8C-4416-9E99-0464EFD87CCF}" type="sibTrans" cxnId="{6A630442-ED59-47D7-AAE5-1D09326AAF5B}">
      <dgm:prSet/>
      <dgm:spPr/>
      <dgm:t>
        <a:bodyPr/>
        <a:lstStyle/>
        <a:p>
          <a:endParaRPr lang="en-US"/>
        </a:p>
      </dgm:t>
    </dgm:pt>
    <dgm:pt modelId="{97DCA664-EAC9-4E8D-9873-B4F7A82DFADE}" type="pres">
      <dgm:prSet presAssocID="{F6F04FB7-F893-4580-8E85-B7B8187B05BF}" presName="Name0" presStyleCnt="0">
        <dgm:presLayoutVars>
          <dgm:dir/>
          <dgm:resizeHandles val="exact"/>
        </dgm:presLayoutVars>
      </dgm:prSet>
      <dgm:spPr/>
    </dgm:pt>
    <dgm:pt modelId="{783C2A7D-2F2C-4DE9-BD5B-78E4F9770075}" type="pres">
      <dgm:prSet presAssocID="{705779B5-2106-4EC6-8052-39DE00479137}" presName="parTxOnly" presStyleLbl="node1" presStyleIdx="0" presStyleCnt="5">
        <dgm:presLayoutVars>
          <dgm:bulletEnabled val="1"/>
        </dgm:presLayoutVars>
      </dgm:prSet>
      <dgm:spPr/>
    </dgm:pt>
    <dgm:pt modelId="{835F2333-9E7A-4B56-A652-5A071AD99C1C}" type="pres">
      <dgm:prSet presAssocID="{526D4B36-6D7A-4690-B374-B1A3A2BF5DE2}" presName="parSpace" presStyleCnt="0"/>
      <dgm:spPr/>
    </dgm:pt>
    <dgm:pt modelId="{5617D196-6F0E-4D1F-B52E-5537DA81D9A7}" type="pres">
      <dgm:prSet presAssocID="{FA24750A-D734-4A64-87D8-02DBF175D0F5}" presName="parTxOnly" presStyleLbl="node1" presStyleIdx="1" presStyleCnt="5">
        <dgm:presLayoutVars>
          <dgm:bulletEnabled val="1"/>
        </dgm:presLayoutVars>
      </dgm:prSet>
      <dgm:spPr/>
      <dgm:t>
        <a:bodyPr/>
        <a:lstStyle/>
        <a:p>
          <a:endParaRPr lang="en-US"/>
        </a:p>
      </dgm:t>
    </dgm:pt>
    <dgm:pt modelId="{CB74CF55-093E-4E7E-8F09-12B93105C4C1}" type="pres">
      <dgm:prSet presAssocID="{3D4CF607-0727-40D2-B8F4-0C5D2CA1A29D}" presName="parSpace" presStyleCnt="0"/>
      <dgm:spPr/>
    </dgm:pt>
    <dgm:pt modelId="{CF66343B-15AB-437C-8D64-FC19B988CCE6}" type="pres">
      <dgm:prSet presAssocID="{BB6F451A-23E5-4E25-803E-F26378130AF8}" presName="parTxOnly" presStyleLbl="node1" presStyleIdx="2" presStyleCnt="5">
        <dgm:presLayoutVars>
          <dgm:bulletEnabled val="1"/>
        </dgm:presLayoutVars>
      </dgm:prSet>
      <dgm:spPr/>
    </dgm:pt>
    <dgm:pt modelId="{99332E35-1FD2-4CAF-8FED-A1D35E188B7B}" type="pres">
      <dgm:prSet presAssocID="{C38D3FF5-E00B-43CD-9C02-842BD2B72F55}" presName="parSpace" presStyleCnt="0"/>
      <dgm:spPr/>
    </dgm:pt>
    <dgm:pt modelId="{77D57710-FA83-47D6-B98B-3CD2B5BB2C91}" type="pres">
      <dgm:prSet presAssocID="{0B5A8B61-A5DF-4D98-BCEE-FF0D90C9C23D}" presName="parTxOnly" presStyleLbl="node1" presStyleIdx="3" presStyleCnt="5">
        <dgm:presLayoutVars>
          <dgm:bulletEnabled val="1"/>
        </dgm:presLayoutVars>
      </dgm:prSet>
      <dgm:spPr/>
      <dgm:t>
        <a:bodyPr/>
        <a:lstStyle/>
        <a:p>
          <a:endParaRPr lang="en-US"/>
        </a:p>
      </dgm:t>
    </dgm:pt>
    <dgm:pt modelId="{2555178B-0220-4745-BC9B-EE7AD260B654}" type="pres">
      <dgm:prSet presAssocID="{C67F60EE-0C5D-40D9-9CC5-DDDC1D16CF38}" presName="parSpace" presStyleCnt="0"/>
      <dgm:spPr/>
    </dgm:pt>
    <dgm:pt modelId="{47F9E3FF-C4AD-4F7C-ACED-0891B9C8814E}" type="pres">
      <dgm:prSet presAssocID="{18B39035-1F4B-4A9F-8106-205C827C5C30}" presName="parTxOnly" presStyleLbl="node1" presStyleIdx="4" presStyleCnt="5">
        <dgm:presLayoutVars>
          <dgm:bulletEnabled val="1"/>
        </dgm:presLayoutVars>
      </dgm:prSet>
      <dgm:spPr/>
    </dgm:pt>
  </dgm:ptLst>
  <dgm:cxnLst>
    <dgm:cxn modelId="{308C72E4-84D4-4399-8F6B-AEC60AD706A4}" srcId="{F6F04FB7-F893-4580-8E85-B7B8187B05BF}" destId="{705779B5-2106-4EC6-8052-39DE00479137}" srcOrd="0" destOrd="0" parTransId="{6CCA19BF-F6AC-4F23-827F-CD9010A85E0B}" sibTransId="{526D4B36-6D7A-4690-B374-B1A3A2BF5DE2}"/>
    <dgm:cxn modelId="{6A630442-ED59-47D7-AAE5-1D09326AAF5B}" srcId="{F6F04FB7-F893-4580-8E85-B7B8187B05BF}" destId="{18B39035-1F4B-4A9F-8106-205C827C5C30}" srcOrd="4" destOrd="0" parTransId="{D8C47BB3-739D-4B2D-953C-1701BA250097}" sibTransId="{DEC3452D-FB8C-4416-9E99-0464EFD87CCF}"/>
    <dgm:cxn modelId="{5758B2E7-8668-42AC-A152-37E2F51D6A8A}" type="presOf" srcId="{705779B5-2106-4EC6-8052-39DE00479137}" destId="{783C2A7D-2F2C-4DE9-BD5B-78E4F9770075}" srcOrd="0" destOrd="0" presId="urn:microsoft.com/office/officeart/2005/8/layout/hChevron3"/>
    <dgm:cxn modelId="{4CBF7732-530B-4343-BD3A-EE78277FDA07}" srcId="{F6F04FB7-F893-4580-8E85-B7B8187B05BF}" destId="{FA24750A-D734-4A64-87D8-02DBF175D0F5}" srcOrd="1" destOrd="0" parTransId="{8C7BE887-D018-4655-9859-AFF16840040E}" sibTransId="{3D4CF607-0727-40D2-B8F4-0C5D2CA1A29D}"/>
    <dgm:cxn modelId="{914C7313-C26F-419D-A2FA-2172189D80C9}" type="presOf" srcId="{FA24750A-D734-4A64-87D8-02DBF175D0F5}" destId="{5617D196-6F0E-4D1F-B52E-5537DA81D9A7}" srcOrd="0" destOrd="0" presId="urn:microsoft.com/office/officeart/2005/8/layout/hChevron3"/>
    <dgm:cxn modelId="{90002AA2-45E4-4564-AA94-7F74101EBDD0}" srcId="{F6F04FB7-F893-4580-8E85-B7B8187B05BF}" destId="{0B5A8B61-A5DF-4D98-BCEE-FF0D90C9C23D}" srcOrd="3" destOrd="0" parTransId="{F6E90878-00EC-40BF-8C4D-1B1AAE5863A8}" sibTransId="{C67F60EE-0C5D-40D9-9CC5-DDDC1D16CF38}"/>
    <dgm:cxn modelId="{1D67C740-2205-46BE-8266-C52A7FAD6892}" type="presOf" srcId="{0B5A8B61-A5DF-4D98-BCEE-FF0D90C9C23D}" destId="{77D57710-FA83-47D6-B98B-3CD2B5BB2C91}" srcOrd="0" destOrd="0" presId="urn:microsoft.com/office/officeart/2005/8/layout/hChevron3"/>
    <dgm:cxn modelId="{BE39C342-C8F0-40E4-A46A-350669D679DB}" srcId="{F6F04FB7-F893-4580-8E85-B7B8187B05BF}" destId="{BB6F451A-23E5-4E25-803E-F26378130AF8}" srcOrd="2" destOrd="0" parTransId="{B00B9F64-6E0A-41EB-AF27-9BD4C46D2847}" sibTransId="{C38D3FF5-E00B-43CD-9C02-842BD2B72F55}"/>
    <dgm:cxn modelId="{EFC52292-5271-4892-A3EC-B52C6BE9ECE2}" type="presOf" srcId="{BB6F451A-23E5-4E25-803E-F26378130AF8}" destId="{CF66343B-15AB-437C-8D64-FC19B988CCE6}" srcOrd="0" destOrd="0" presId="urn:microsoft.com/office/officeart/2005/8/layout/hChevron3"/>
    <dgm:cxn modelId="{2F6FA420-3DAD-4C32-A768-9F1DD2061AAB}" type="presOf" srcId="{18B39035-1F4B-4A9F-8106-205C827C5C30}" destId="{47F9E3FF-C4AD-4F7C-ACED-0891B9C8814E}" srcOrd="0" destOrd="0" presId="urn:microsoft.com/office/officeart/2005/8/layout/hChevron3"/>
    <dgm:cxn modelId="{F69C3386-17DE-4BC7-99D1-30573A4E97EE}" type="presOf" srcId="{F6F04FB7-F893-4580-8E85-B7B8187B05BF}" destId="{97DCA664-EAC9-4E8D-9873-B4F7A82DFADE}" srcOrd="0" destOrd="0" presId="urn:microsoft.com/office/officeart/2005/8/layout/hChevron3"/>
    <dgm:cxn modelId="{7E36E9FF-AF53-49FE-8FC5-CA851CCB7BE1}" type="presParOf" srcId="{97DCA664-EAC9-4E8D-9873-B4F7A82DFADE}" destId="{783C2A7D-2F2C-4DE9-BD5B-78E4F9770075}" srcOrd="0" destOrd="0" presId="urn:microsoft.com/office/officeart/2005/8/layout/hChevron3"/>
    <dgm:cxn modelId="{CEBBE19D-D278-4CD0-9F1A-3915D4502A7F}" type="presParOf" srcId="{97DCA664-EAC9-4E8D-9873-B4F7A82DFADE}" destId="{835F2333-9E7A-4B56-A652-5A071AD99C1C}" srcOrd="1" destOrd="0" presId="urn:microsoft.com/office/officeart/2005/8/layout/hChevron3"/>
    <dgm:cxn modelId="{AACC0BCB-C741-49EE-9945-915ADE3F7899}" type="presParOf" srcId="{97DCA664-EAC9-4E8D-9873-B4F7A82DFADE}" destId="{5617D196-6F0E-4D1F-B52E-5537DA81D9A7}" srcOrd="2" destOrd="0" presId="urn:microsoft.com/office/officeart/2005/8/layout/hChevron3"/>
    <dgm:cxn modelId="{B6B9C80F-C4A8-4F3C-9300-E9AD121B1E1C}" type="presParOf" srcId="{97DCA664-EAC9-4E8D-9873-B4F7A82DFADE}" destId="{CB74CF55-093E-4E7E-8F09-12B93105C4C1}" srcOrd="3" destOrd="0" presId="urn:microsoft.com/office/officeart/2005/8/layout/hChevron3"/>
    <dgm:cxn modelId="{49C90DA6-2B4E-4E79-B704-C3E2E7A56127}" type="presParOf" srcId="{97DCA664-EAC9-4E8D-9873-B4F7A82DFADE}" destId="{CF66343B-15AB-437C-8D64-FC19B988CCE6}" srcOrd="4" destOrd="0" presId="urn:microsoft.com/office/officeart/2005/8/layout/hChevron3"/>
    <dgm:cxn modelId="{59317B61-C8F4-4D40-93BF-64238D511814}" type="presParOf" srcId="{97DCA664-EAC9-4E8D-9873-B4F7A82DFADE}" destId="{99332E35-1FD2-4CAF-8FED-A1D35E188B7B}" srcOrd="5" destOrd="0" presId="urn:microsoft.com/office/officeart/2005/8/layout/hChevron3"/>
    <dgm:cxn modelId="{50662C5D-1D75-47DB-9F22-304510297866}" type="presParOf" srcId="{97DCA664-EAC9-4E8D-9873-B4F7A82DFADE}" destId="{77D57710-FA83-47D6-B98B-3CD2B5BB2C91}" srcOrd="6" destOrd="0" presId="urn:microsoft.com/office/officeart/2005/8/layout/hChevron3"/>
    <dgm:cxn modelId="{6F6191C9-C912-456B-92F5-520BFA785C05}" type="presParOf" srcId="{97DCA664-EAC9-4E8D-9873-B4F7A82DFADE}" destId="{2555178B-0220-4745-BC9B-EE7AD260B654}" srcOrd="7" destOrd="0" presId="urn:microsoft.com/office/officeart/2005/8/layout/hChevron3"/>
    <dgm:cxn modelId="{0A21D469-0E3C-4E4B-A3AB-3F6CAB1DD289}" type="presParOf" srcId="{97DCA664-EAC9-4E8D-9873-B4F7A82DFADE}" destId="{47F9E3FF-C4AD-4F7C-ACED-0891B9C8814E}" srcOrd="8" destOrd="0" presId="urn:microsoft.com/office/officeart/2005/8/layout/hChevron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F6F04FB7-F893-4580-8E85-B7B8187B05BF}" type="doc">
      <dgm:prSet loTypeId="urn:microsoft.com/office/officeart/2005/8/layout/hChevron3" loCatId="process" qsTypeId="urn:microsoft.com/office/officeart/2005/8/quickstyle/simple1" qsCatId="simple" csTypeId="urn:microsoft.com/office/officeart/2005/8/colors/accent1_2" csCatId="accent1" phldr="1"/>
      <dgm:spPr/>
    </dgm:pt>
    <dgm:pt modelId="{705779B5-2106-4EC6-8052-39DE00479137}">
      <dgm:prSet phldrT="[Text]"/>
      <dgm:spPr>
        <a:solidFill>
          <a:schemeClr val="bg2"/>
        </a:solidFill>
      </dgm:spPr>
      <dgm:t>
        <a:bodyPr/>
        <a:lstStyle/>
        <a:p>
          <a:r>
            <a:rPr lang="en-US" dirty="0" smtClean="0"/>
            <a:t>Prepare Data</a:t>
          </a:r>
          <a:endParaRPr lang="en-US" dirty="0"/>
        </a:p>
      </dgm:t>
    </dgm:pt>
    <dgm:pt modelId="{6CCA19BF-F6AC-4F23-827F-CD9010A85E0B}" type="parTrans" cxnId="{308C72E4-84D4-4399-8F6B-AEC60AD706A4}">
      <dgm:prSet/>
      <dgm:spPr/>
      <dgm:t>
        <a:bodyPr/>
        <a:lstStyle/>
        <a:p>
          <a:endParaRPr lang="en-US"/>
        </a:p>
      </dgm:t>
    </dgm:pt>
    <dgm:pt modelId="{526D4B36-6D7A-4690-B374-B1A3A2BF5DE2}" type="sibTrans" cxnId="{308C72E4-84D4-4399-8F6B-AEC60AD706A4}">
      <dgm:prSet/>
      <dgm:spPr/>
      <dgm:t>
        <a:bodyPr/>
        <a:lstStyle/>
        <a:p>
          <a:endParaRPr lang="en-US"/>
        </a:p>
      </dgm:t>
    </dgm:pt>
    <dgm:pt modelId="{FA24750A-D734-4A64-87D8-02DBF175D0F5}">
      <dgm:prSet phldrT="[Text]"/>
      <dgm:spPr>
        <a:solidFill>
          <a:schemeClr val="bg2"/>
        </a:solidFill>
      </dgm:spPr>
      <dgm:t>
        <a:bodyPr/>
        <a:lstStyle/>
        <a:p>
          <a:r>
            <a:rPr lang="en-US" dirty="0" smtClean="0"/>
            <a:t>Analyze Survival Curves</a:t>
          </a:r>
          <a:endParaRPr lang="en-US" dirty="0"/>
        </a:p>
      </dgm:t>
    </dgm:pt>
    <dgm:pt modelId="{8C7BE887-D018-4655-9859-AFF16840040E}" type="parTrans" cxnId="{4CBF7732-530B-4343-BD3A-EE78277FDA07}">
      <dgm:prSet/>
      <dgm:spPr/>
      <dgm:t>
        <a:bodyPr/>
        <a:lstStyle/>
        <a:p>
          <a:endParaRPr lang="en-US"/>
        </a:p>
      </dgm:t>
    </dgm:pt>
    <dgm:pt modelId="{3D4CF607-0727-40D2-B8F4-0C5D2CA1A29D}" type="sibTrans" cxnId="{4CBF7732-530B-4343-BD3A-EE78277FDA07}">
      <dgm:prSet/>
      <dgm:spPr/>
      <dgm:t>
        <a:bodyPr/>
        <a:lstStyle/>
        <a:p>
          <a:endParaRPr lang="en-US"/>
        </a:p>
      </dgm:t>
    </dgm:pt>
    <dgm:pt modelId="{BB6F451A-23E5-4E25-803E-F26378130AF8}">
      <dgm:prSet phldrT="[Text]"/>
      <dgm:spPr>
        <a:solidFill>
          <a:schemeClr val="bg2"/>
        </a:solidFill>
      </dgm:spPr>
      <dgm:t>
        <a:bodyPr/>
        <a:lstStyle/>
        <a:p>
          <a:r>
            <a:rPr lang="en-US" dirty="0" smtClean="0"/>
            <a:t>Feature Engineering</a:t>
          </a:r>
          <a:endParaRPr lang="en-US" dirty="0"/>
        </a:p>
      </dgm:t>
    </dgm:pt>
    <dgm:pt modelId="{B00B9F64-6E0A-41EB-AF27-9BD4C46D2847}" type="parTrans" cxnId="{BE39C342-C8F0-40E4-A46A-350669D679DB}">
      <dgm:prSet/>
      <dgm:spPr/>
      <dgm:t>
        <a:bodyPr/>
        <a:lstStyle/>
        <a:p>
          <a:endParaRPr lang="en-US"/>
        </a:p>
      </dgm:t>
    </dgm:pt>
    <dgm:pt modelId="{C38D3FF5-E00B-43CD-9C02-842BD2B72F55}" type="sibTrans" cxnId="{BE39C342-C8F0-40E4-A46A-350669D679DB}">
      <dgm:prSet/>
      <dgm:spPr/>
      <dgm:t>
        <a:bodyPr/>
        <a:lstStyle/>
        <a:p>
          <a:endParaRPr lang="en-US"/>
        </a:p>
      </dgm:t>
    </dgm:pt>
    <dgm:pt modelId="{0B5A8B61-A5DF-4D98-BCEE-FF0D90C9C23D}">
      <dgm:prSet phldrT="[Text]"/>
      <dgm:spPr>
        <a:solidFill>
          <a:srgbClr val="78D64B"/>
        </a:solidFill>
      </dgm:spPr>
      <dgm:t>
        <a:bodyPr/>
        <a:lstStyle/>
        <a:p>
          <a:r>
            <a:rPr lang="en-US" dirty="0" smtClean="0"/>
            <a:t>Build &amp; Interpret Model</a:t>
          </a:r>
          <a:endParaRPr lang="en-US" dirty="0"/>
        </a:p>
      </dgm:t>
    </dgm:pt>
    <dgm:pt modelId="{F6E90878-00EC-40BF-8C4D-1B1AAE5863A8}" type="parTrans" cxnId="{90002AA2-45E4-4564-AA94-7F74101EBDD0}">
      <dgm:prSet/>
      <dgm:spPr/>
      <dgm:t>
        <a:bodyPr/>
        <a:lstStyle/>
        <a:p>
          <a:endParaRPr lang="en-US"/>
        </a:p>
      </dgm:t>
    </dgm:pt>
    <dgm:pt modelId="{C67F60EE-0C5D-40D9-9CC5-DDDC1D16CF38}" type="sibTrans" cxnId="{90002AA2-45E4-4564-AA94-7F74101EBDD0}">
      <dgm:prSet/>
      <dgm:spPr/>
      <dgm:t>
        <a:bodyPr/>
        <a:lstStyle/>
        <a:p>
          <a:endParaRPr lang="en-US"/>
        </a:p>
      </dgm:t>
    </dgm:pt>
    <dgm:pt modelId="{18B39035-1F4B-4A9F-8106-205C827C5C30}">
      <dgm:prSet phldrT="[Text]"/>
      <dgm:spPr>
        <a:solidFill>
          <a:schemeClr val="bg2"/>
        </a:solidFill>
      </dgm:spPr>
      <dgm:t>
        <a:bodyPr/>
        <a:lstStyle/>
        <a:p>
          <a:r>
            <a:rPr lang="en-US" dirty="0" smtClean="0"/>
            <a:t>Model diagnostics</a:t>
          </a:r>
          <a:endParaRPr lang="en-US" dirty="0"/>
        </a:p>
      </dgm:t>
    </dgm:pt>
    <dgm:pt modelId="{D8C47BB3-739D-4B2D-953C-1701BA250097}" type="parTrans" cxnId="{6A630442-ED59-47D7-AAE5-1D09326AAF5B}">
      <dgm:prSet/>
      <dgm:spPr/>
      <dgm:t>
        <a:bodyPr/>
        <a:lstStyle/>
        <a:p>
          <a:endParaRPr lang="en-US"/>
        </a:p>
      </dgm:t>
    </dgm:pt>
    <dgm:pt modelId="{DEC3452D-FB8C-4416-9E99-0464EFD87CCF}" type="sibTrans" cxnId="{6A630442-ED59-47D7-AAE5-1D09326AAF5B}">
      <dgm:prSet/>
      <dgm:spPr/>
      <dgm:t>
        <a:bodyPr/>
        <a:lstStyle/>
        <a:p>
          <a:endParaRPr lang="en-US"/>
        </a:p>
      </dgm:t>
    </dgm:pt>
    <dgm:pt modelId="{97DCA664-EAC9-4E8D-9873-B4F7A82DFADE}" type="pres">
      <dgm:prSet presAssocID="{F6F04FB7-F893-4580-8E85-B7B8187B05BF}" presName="Name0" presStyleCnt="0">
        <dgm:presLayoutVars>
          <dgm:dir/>
          <dgm:resizeHandles val="exact"/>
        </dgm:presLayoutVars>
      </dgm:prSet>
      <dgm:spPr/>
    </dgm:pt>
    <dgm:pt modelId="{783C2A7D-2F2C-4DE9-BD5B-78E4F9770075}" type="pres">
      <dgm:prSet presAssocID="{705779B5-2106-4EC6-8052-39DE00479137}" presName="parTxOnly" presStyleLbl="node1" presStyleIdx="0" presStyleCnt="5">
        <dgm:presLayoutVars>
          <dgm:bulletEnabled val="1"/>
        </dgm:presLayoutVars>
      </dgm:prSet>
      <dgm:spPr/>
    </dgm:pt>
    <dgm:pt modelId="{835F2333-9E7A-4B56-A652-5A071AD99C1C}" type="pres">
      <dgm:prSet presAssocID="{526D4B36-6D7A-4690-B374-B1A3A2BF5DE2}" presName="parSpace" presStyleCnt="0"/>
      <dgm:spPr/>
    </dgm:pt>
    <dgm:pt modelId="{5617D196-6F0E-4D1F-B52E-5537DA81D9A7}" type="pres">
      <dgm:prSet presAssocID="{FA24750A-D734-4A64-87D8-02DBF175D0F5}" presName="parTxOnly" presStyleLbl="node1" presStyleIdx="1" presStyleCnt="5">
        <dgm:presLayoutVars>
          <dgm:bulletEnabled val="1"/>
        </dgm:presLayoutVars>
      </dgm:prSet>
      <dgm:spPr/>
      <dgm:t>
        <a:bodyPr/>
        <a:lstStyle/>
        <a:p>
          <a:endParaRPr lang="en-US"/>
        </a:p>
      </dgm:t>
    </dgm:pt>
    <dgm:pt modelId="{CB74CF55-093E-4E7E-8F09-12B93105C4C1}" type="pres">
      <dgm:prSet presAssocID="{3D4CF607-0727-40D2-B8F4-0C5D2CA1A29D}" presName="parSpace" presStyleCnt="0"/>
      <dgm:spPr/>
    </dgm:pt>
    <dgm:pt modelId="{CF66343B-15AB-437C-8D64-FC19B988CCE6}" type="pres">
      <dgm:prSet presAssocID="{BB6F451A-23E5-4E25-803E-F26378130AF8}" presName="parTxOnly" presStyleLbl="node1" presStyleIdx="2" presStyleCnt="5">
        <dgm:presLayoutVars>
          <dgm:bulletEnabled val="1"/>
        </dgm:presLayoutVars>
      </dgm:prSet>
      <dgm:spPr/>
    </dgm:pt>
    <dgm:pt modelId="{99332E35-1FD2-4CAF-8FED-A1D35E188B7B}" type="pres">
      <dgm:prSet presAssocID="{C38D3FF5-E00B-43CD-9C02-842BD2B72F55}" presName="parSpace" presStyleCnt="0"/>
      <dgm:spPr/>
    </dgm:pt>
    <dgm:pt modelId="{77D57710-FA83-47D6-B98B-3CD2B5BB2C91}" type="pres">
      <dgm:prSet presAssocID="{0B5A8B61-A5DF-4D98-BCEE-FF0D90C9C23D}" presName="parTxOnly" presStyleLbl="node1" presStyleIdx="3" presStyleCnt="5">
        <dgm:presLayoutVars>
          <dgm:bulletEnabled val="1"/>
        </dgm:presLayoutVars>
      </dgm:prSet>
      <dgm:spPr/>
      <dgm:t>
        <a:bodyPr/>
        <a:lstStyle/>
        <a:p>
          <a:endParaRPr lang="en-US"/>
        </a:p>
      </dgm:t>
    </dgm:pt>
    <dgm:pt modelId="{2555178B-0220-4745-BC9B-EE7AD260B654}" type="pres">
      <dgm:prSet presAssocID="{C67F60EE-0C5D-40D9-9CC5-DDDC1D16CF38}" presName="parSpace" presStyleCnt="0"/>
      <dgm:spPr/>
    </dgm:pt>
    <dgm:pt modelId="{47F9E3FF-C4AD-4F7C-ACED-0891B9C8814E}" type="pres">
      <dgm:prSet presAssocID="{18B39035-1F4B-4A9F-8106-205C827C5C30}" presName="parTxOnly" presStyleLbl="node1" presStyleIdx="4" presStyleCnt="5">
        <dgm:presLayoutVars>
          <dgm:bulletEnabled val="1"/>
        </dgm:presLayoutVars>
      </dgm:prSet>
      <dgm:spPr/>
    </dgm:pt>
  </dgm:ptLst>
  <dgm:cxnLst>
    <dgm:cxn modelId="{7639EDF4-3B3E-4F26-9065-3D103A3CEE97}" type="presOf" srcId="{FA24750A-D734-4A64-87D8-02DBF175D0F5}" destId="{5617D196-6F0E-4D1F-B52E-5537DA81D9A7}" srcOrd="0" destOrd="0" presId="urn:microsoft.com/office/officeart/2005/8/layout/hChevron3"/>
    <dgm:cxn modelId="{90002AA2-45E4-4564-AA94-7F74101EBDD0}" srcId="{F6F04FB7-F893-4580-8E85-B7B8187B05BF}" destId="{0B5A8B61-A5DF-4D98-BCEE-FF0D90C9C23D}" srcOrd="3" destOrd="0" parTransId="{F6E90878-00EC-40BF-8C4D-1B1AAE5863A8}" sibTransId="{C67F60EE-0C5D-40D9-9CC5-DDDC1D16CF38}"/>
    <dgm:cxn modelId="{308C72E4-84D4-4399-8F6B-AEC60AD706A4}" srcId="{F6F04FB7-F893-4580-8E85-B7B8187B05BF}" destId="{705779B5-2106-4EC6-8052-39DE00479137}" srcOrd="0" destOrd="0" parTransId="{6CCA19BF-F6AC-4F23-827F-CD9010A85E0B}" sibTransId="{526D4B36-6D7A-4690-B374-B1A3A2BF5DE2}"/>
    <dgm:cxn modelId="{BFB87F18-7C90-4287-B4F3-66BE5B39B057}" type="presOf" srcId="{BB6F451A-23E5-4E25-803E-F26378130AF8}" destId="{CF66343B-15AB-437C-8D64-FC19B988CCE6}" srcOrd="0" destOrd="0" presId="urn:microsoft.com/office/officeart/2005/8/layout/hChevron3"/>
    <dgm:cxn modelId="{4CBF7732-530B-4343-BD3A-EE78277FDA07}" srcId="{F6F04FB7-F893-4580-8E85-B7B8187B05BF}" destId="{FA24750A-D734-4A64-87D8-02DBF175D0F5}" srcOrd="1" destOrd="0" parTransId="{8C7BE887-D018-4655-9859-AFF16840040E}" sibTransId="{3D4CF607-0727-40D2-B8F4-0C5D2CA1A29D}"/>
    <dgm:cxn modelId="{BE39C342-C8F0-40E4-A46A-350669D679DB}" srcId="{F6F04FB7-F893-4580-8E85-B7B8187B05BF}" destId="{BB6F451A-23E5-4E25-803E-F26378130AF8}" srcOrd="2" destOrd="0" parTransId="{B00B9F64-6E0A-41EB-AF27-9BD4C46D2847}" sibTransId="{C38D3FF5-E00B-43CD-9C02-842BD2B72F55}"/>
    <dgm:cxn modelId="{50F37660-EFB5-4601-8885-A6DE47E8559D}" type="presOf" srcId="{F6F04FB7-F893-4580-8E85-B7B8187B05BF}" destId="{97DCA664-EAC9-4E8D-9873-B4F7A82DFADE}" srcOrd="0" destOrd="0" presId="urn:microsoft.com/office/officeart/2005/8/layout/hChevron3"/>
    <dgm:cxn modelId="{4D853E0E-6524-4818-8660-6E2F3D5E0D0F}" type="presOf" srcId="{18B39035-1F4B-4A9F-8106-205C827C5C30}" destId="{47F9E3FF-C4AD-4F7C-ACED-0891B9C8814E}" srcOrd="0" destOrd="0" presId="urn:microsoft.com/office/officeart/2005/8/layout/hChevron3"/>
    <dgm:cxn modelId="{87E76830-6883-41A4-A88D-FB34C195C0F0}" type="presOf" srcId="{705779B5-2106-4EC6-8052-39DE00479137}" destId="{783C2A7D-2F2C-4DE9-BD5B-78E4F9770075}" srcOrd="0" destOrd="0" presId="urn:microsoft.com/office/officeart/2005/8/layout/hChevron3"/>
    <dgm:cxn modelId="{49B3DDAC-7799-466A-BBAB-FECC876DE53B}" type="presOf" srcId="{0B5A8B61-A5DF-4D98-BCEE-FF0D90C9C23D}" destId="{77D57710-FA83-47D6-B98B-3CD2B5BB2C91}" srcOrd="0" destOrd="0" presId="urn:microsoft.com/office/officeart/2005/8/layout/hChevron3"/>
    <dgm:cxn modelId="{6A630442-ED59-47D7-AAE5-1D09326AAF5B}" srcId="{F6F04FB7-F893-4580-8E85-B7B8187B05BF}" destId="{18B39035-1F4B-4A9F-8106-205C827C5C30}" srcOrd="4" destOrd="0" parTransId="{D8C47BB3-739D-4B2D-953C-1701BA250097}" sibTransId="{DEC3452D-FB8C-4416-9E99-0464EFD87CCF}"/>
    <dgm:cxn modelId="{5ADE9E6F-4067-4AA4-A9B3-3ACF9B01ED3C}" type="presParOf" srcId="{97DCA664-EAC9-4E8D-9873-B4F7A82DFADE}" destId="{783C2A7D-2F2C-4DE9-BD5B-78E4F9770075}" srcOrd="0" destOrd="0" presId="urn:microsoft.com/office/officeart/2005/8/layout/hChevron3"/>
    <dgm:cxn modelId="{713C315E-43BF-4E70-A929-92B633265989}" type="presParOf" srcId="{97DCA664-EAC9-4E8D-9873-B4F7A82DFADE}" destId="{835F2333-9E7A-4B56-A652-5A071AD99C1C}" srcOrd="1" destOrd="0" presId="urn:microsoft.com/office/officeart/2005/8/layout/hChevron3"/>
    <dgm:cxn modelId="{AE89B954-9AF1-4C02-B39E-2D3FB1317C5C}" type="presParOf" srcId="{97DCA664-EAC9-4E8D-9873-B4F7A82DFADE}" destId="{5617D196-6F0E-4D1F-B52E-5537DA81D9A7}" srcOrd="2" destOrd="0" presId="urn:microsoft.com/office/officeart/2005/8/layout/hChevron3"/>
    <dgm:cxn modelId="{40B57568-C51E-45FF-BE5A-7CEF21397590}" type="presParOf" srcId="{97DCA664-EAC9-4E8D-9873-B4F7A82DFADE}" destId="{CB74CF55-093E-4E7E-8F09-12B93105C4C1}" srcOrd="3" destOrd="0" presId="urn:microsoft.com/office/officeart/2005/8/layout/hChevron3"/>
    <dgm:cxn modelId="{EA580104-AA73-43C6-BDC2-27B95AA0CC41}" type="presParOf" srcId="{97DCA664-EAC9-4E8D-9873-B4F7A82DFADE}" destId="{CF66343B-15AB-437C-8D64-FC19B988CCE6}" srcOrd="4" destOrd="0" presId="urn:microsoft.com/office/officeart/2005/8/layout/hChevron3"/>
    <dgm:cxn modelId="{50ADF233-39F1-4A95-AE9B-FF77FCAA8D31}" type="presParOf" srcId="{97DCA664-EAC9-4E8D-9873-B4F7A82DFADE}" destId="{99332E35-1FD2-4CAF-8FED-A1D35E188B7B}" srcOrd="5" destOrd="0" presId="urn:microsoft.com/office/officeart/2005/8/layout/hChevron3"/>
    <dgm:cxn modelId="{FFF0D6D7-FA78-47BF-A557-A5A2B57103DA}" type="presParOf" srcId="{97DCA664-EAC9-4E8D-9873-B4F7A82DFADE}" destId="{77D57710-FA83-47D6-B98B-3CD2B5BB2C91}" srcOrd="6" destOrd="0" presId="urn:microsoft.com/office/officeart/2005/8/layout/hChevron3"/>
    <dgm:cxn modelId="{516E5ABB-983F-4944-AEB8-2972C4E9F30A}" type="presParOf" srcId="{97DCA664-EAC9-4E8D-9873-B4F7A82DFADE}" destId="{2555178B-0220-4745-BC9B-EE7AD260B654}" srcOrd="7" destOrd="0" presId="urn:microsoft.com/office/officeart/2005/8/layout/hChevron3"/>
    <dgm:cxn modelId="{1C76449D-5C9B-4D03-942F-A8A6A1EDD37B}" type="presParOf" srcId="{97DCA664-EAC9-4E8D-9873-B4F7A82DFADE}" destId="{47F9E3FF-C4AD-4F7C-ACED-0891B9C8814E}" srcOrd="8" destOrd="0" presId="urn:microsoft.com/office/officeart/2005/8/layout/hChevron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F04FB7-F893-4580-8E85-B7B8187B05BF}" type="doc">
      <dgm:prSet loTypeId="urn:microsoft.com/office/officeart/2005/8/layout/hChevron3" loCatId="process" qsTypeId="urn:microsoft.com/office/officeart/2005/8/quickstyle/simple1" qsCatId="simple" csTypeId="urn:microsoft.com/office/officeart/2005/8/colors/accent1_2" csCatId="accent1" phldr="1"/>
      <dgm:spPr/>
    </dgm:pt>
    <dgm:pt modelId="{705779B5-2106-4EC6-8052-39DE00479137}">
      <dgm:prSet phldrT="[Text]"/>
      <dgm:spPr/>
      <dgm:t>
        <a:bodyPr/>
        <a:lstStyle/>
        <a:p>
          <a:r>
            <a:rPr lang="en-US" dirty="0" smtClean="0"/>
            <a:t>Prepare Data</a:t>
          </a:r>
          <a:endParaRPr lang="en-US" dirty="0"/>
        </a:p>
      </dgm:t>
    </dgm:pt>
    <dgm:pt modelId="{6CCA19BF-F6AC-4F23-827F-CD9010A85E0B}" type="parTrans" cxnId="{308C72E4-84D4-4399-8F6B-AEC60AD706A4}">
      <dgm:prSet/>
      <dgm:spPr/>
      <dgm:t>
        <a:bodyPr/>
        <a:lstStyle/>
        <a:p>
          <a:endParaRPr lang="en-US"/>
        </a:p>
      </dgm:t>
    </dgm:pt>
    <dgm:pt modelId="{526D4B36-6D7A-4690-B374-B1A3A2BF5DE2}" type="sibTrans" cxnId="{308C72E4-84D4-4399-8F6B-AEC60AD706A4}">
      <dgm:prSet/>
      <dgm:spPr/>
      <dgm:t>
        <a:bodyPr/>
        <a:lstStyle/>
        <a:p>
          <a:endParaRPr lang="en-US"/>
        </a:p>
      </dgm:t>
    </dgm:pt>
    <dgm:pt modelId="{FA24750A-D734-4A64-87D8-02DBF175D0F5}">
      <dgm:prSet phldrT="[Text]"/>
      <dgm:spPr>
        <a:solidFill>
          <a:schemeClr val="bg2"/>
        </a:solidFill>
      </dgm:spPr>
      <dgm:t>
        <a:bodyPr/>
        <a:lstStyle/>
        <a:p>
          <a:r>
            <a:rPr lang="en-US" dirty="0" smtClean="0"/>
            <a:t>Analyze Survival Curves</a:t>
          </a:r>
          <a:endParaRPr lang="en-US" dirty="0"/>
        </a:p>
      </dgm:t>
    </dgm:pt>
    <dgm:pt modelId="{8C7BE887-D018-4655-9859-AFF16840040E}" type="parTrans" cxnId="{4CBF7732-530B-4343-BD3A-EE78277FDA07}">
      <dgm:prSet/>
      <dgm:spPr/>
      <dgm:t>
        <a:bodyPr/>
        <a:lstStyle/>
        <a:p>
          <a:endParaRPr lang="en-US"/>
        </a:p>
      </dgm:t>
    </dgm:pt>
    <dgm:pt modelId="{3D4CF607-0727-40D2-B8F4-0C5D2CA1A29D}" type="sibTrans" cxnId="{4CBF7732-530B-4343-BD3A-EE78277FDA07}">
      <dgm:prSet/>
      <dgm:spPr/>
      <dgm:t>
        <a:bodyPr/>
        <a:lstStyle/>
        <a:p>
          <a:endParaRPr lang="en-US"/>
        </a:p>
      </dgm:t>
    </dgm:pt>
    <dgm:pt modelId="{BB6F451A-23E5-4E25-803E-F26378130AF8}">
      <dgm:prSet phldrT="[Text]"/>
      <dgm:spPr>
        <a:solidFill>
          <a:schemeClr val="bg2"/>
        </a:solidFill>
      </dgm:spPr>
      <dgm:t>
        <a:bodyPr/>
        <a:lstStyle/>
        <a:p>
          <a:r>
            <a:rPr lang="en-US" dirty="0" smtClean="0"/>
            <a:t>Feature Engineering</a:t>
          </a:r>
          <a:endParaRPr lang="en-US" dirty="0"/>
        </a:p>
      </dgm:t>
    </dgm:pt>
    <dgm:pt modelId="{B00B9F64-6E0A-41EB-AF27-9BD4C46D2847}" type="parTrans" cxnId="{BE39C342-C8F0-40E4-A46A-350669D679DB}">
      <dgm:prSet/>
      <dgm:spPr/>
      <dgm:t>
        <a:bodyPr/>
        <a:lstStyle/>
        <a:p>
          <a:endParaRPr lang="en-US"/>
        </a:p>
      </dgm:t>
    </dgm:pt>
    <dgm:pt modelId="{C38D3FF5-E00B-43CD-9C02-842BD2B72F55}" type="sibTrans" cxnId="{BE39C342-C8F0-40E4-A46A-350669D679DB}">
      <dgm:prSet/>
      <dgm:spPr/>
      <dgm:t>
        <a:bodyPr/>
        <a:lstStyle/>
        <a:p>
          <a:endParaRPr lang="en-US"/>
        </a:p>
      </dgm:t>
    </dgm:pt>
    <dgm:pt modelId="{0B5A8B61-A5DF-4D98-BCEE-FF0D90C9C23D}">
      <dgm:prSet phldrT="[Text]"/>
      <dgm:spPr>
        <a:solidFill>
          <a:schemeClr val="bg2"/>
        </a:solidFill>
      </dgm:spPr>
      <dgm:t>
        <a:bodyPr/>
        <a:lstStyle/>
        <a:p>
          <a:r>
            <a:rPr lang="en-US" dirty="0" smtClean="0"/>
            <a:t>Build &amp; Interpret Model</a:t>
          </a:r>
          <a:endParaRPr lang="en-US" dirty="0"/>
        </a:p>
      </dgm:t>
    </dgm:pt>
    <dgm:pt modelId="{F6E90878-00EC-40BF-8C4D-1B1AAE5863A8}" type="parTrans" cxnId="{90002AA2-45E4-4564-AA94-7F74101EBDD0}">
      <dgm:prSet/>
      <dgm:spPr/>
      <dgm:t>
        <a:bodyPr/>
        <a:lstStyle/>
        <a:p>
          <a:endParaRPr lang="en-US"/>
        </a:p>
      </dgm:t>
    </dgm:pt>
    <dgm:pt modelId="{C67F60EE-0C5D-40D9-9CC5-DDDC1D16CF38}" type="sibTrans" cxnId="{90002AA2-45E4-4564-AA94-7F74101EBDD0}">
      <dgm:prSet/>
      <dgm:spPr/>
      <dgm:t>
        <a:bodyPr/>
        <a:lstStyle/>
        <a:p>
          <a:endParaRPr lang="en-US"/>
        </a:p>
      </dgm:t>
    </dgm:pt>
    <dgm:pt modelId="{18B39035-1F4B-4A9F-8106-205C827C5C30}">
      <dgm:prSet phldrT="[Text]"/>
      <dgm:spPr>
        <a:solidFill>
          <a:schemeClr val="bg2"/>
        </a:solidFill>
      </dgm:spPr>
      <dgm:t>
        <a:bodyPr/>
        <a:lstStyle/>
        <a:p>
          <a:r>
            <a:rPr lang="en-US" dirty="0" smtClean="0"/>
            <a:t>Model diagnostics</a:t>
          </a:r>
          <a:endParaRPr lang="en-US" dirty="0"/>
        </a:p>
      </dgm:t>
    </dgm:pt>
    <dgm:pt modelId="{D8C47BB3-739D-4B2D-953C-1701BA250097}" type="parTrans" cxnId="{6A630442-ED59-47D7-AAE5-1D09326AAF5B}">
      <dgm:prSet/>
      <dgm:spPr/>
      <dgm:t>
        <a:bodyPr/>
        <a:lstStyle/>
        <a:p>
          <a:endParaRPr lang="en-US"/>
        </a:p>
      </dgm:t>
    </dgm:pt>
    <dgm:pt modelId="{DEC3452D-FB8C-4416-9E99-0464EFD87CCF}" type="sibTrans" cxnId="{6A630442-ED59-47D7-AAE5-1D09326AAF5B}">
      <dgm:prSet/>
      <dgm:spPr/>
      <dgm:t>
        <a:bodyPr/>
        <a:lstStyle/>
        <a:p>
          <a:endParaRPr lang="en-US"/>
        </a:p>
      </dgm:t>
    </dgm:pt>
    <dgm:pt modelId="{97DCA664-EAC9-4E8D-9873-B4F7A82DFADE}" type="pres">
      <dgm:prSet presAssocID="{F6F04FB7-F893-4580-8E85-B7B8187B05BF}" presName="Name0" presStyleCnt="0">
        <dgm:presLayoutVars>
          <dgm:dir/>
          <dgm:resizeHandles val="exact"/>
        </dgm:presLayoutVars>
      </dgm:prSet>
      <dgm:spPr/>
    </dgm:pt>
    <dgm:pt modelId="{783C2A7D-2F2C-4DE9-BD5B-78E4F9770075}" type="pres">
      <dgm:prSet presAssocID="{705779B5-2106-4EC6-8052-39DE00479137}" presName="parTxOnly" presStyleLbl="node1" presStyleIdx="0" presStyleCnt="5">
        <dgm:presLayoutVars>
          <dgm:bulletEnabled val="1"/>
        </dgm:presLayoutVars>
      </dgm:prSet>
      <dgm:spPr/>
    </dgm:pt>
    <dgm:pt modelId="{835F2333-9E7A-4B56-A652-5A071AD99C1C}" type="pres">
      <dgm:prSet presAssocID="{526D4B36-6D7A-4690-B374-B1A3A2BF5DE2}" presName="parSpace" presStyleCnt="0"/>
      <dgm:spPr/>
    </dgm:pt>
    <dgm:pt modelId="{5617D196-6F0E-4D1F-B52E-5537DA81D9A7}" type="pres">
      <dgm:prSet presAssocID="{FA24750A-D734-4A64-87D8-02DBF175D0F5}" presName="parTxOnly" presStyleLbl="node1" presStyleIdx="1" presStyleCnt="5">
        <dgm:presLayoutVars>
          <dgm:bulletEnabled val="1"/>
        </dgm:presLayoutVars>
      </dgm:prSet>
      <dgm:spPr/>
      <dgm:t>
        <a:bodyPr/>
        <a:lstStyle/>
        <a:p>
          <a:endParaRPr lang="en-US"/>
        </a:p>
      </dgm:t>
    </dgm:pt>
    <dgm:pt modelId="{CB74CF55-093E-4E7E-8F09-12B93105C4C1}" type="pres">
      <dgm:prSet presAssocID="{3D4CF607-0727-40D2-B8F4-0C5D2CA1A29D}" presName="parSpace" presStyleCnt="0"/>
      <dgm:spPr/>
    </dgm:pt>
    <dgm:pt modelId="{CF66343B-15AB-437C-8D64-FC19B988CCE6}" type="pres">
      <dgm:prSet presAssocID="{BB6F451A-23E5-4E25-803E-F26378130AF8}" presName="parTxOnly" presStyleLbl="node1" presStyleIdx="2" presStyleCnt="5">
        <dgm:presLayoutVars>
          <dgm:bulletEnabled val="1"/>
        </dgm:presLayoutVars>
      </dgm:prSet>
      <dgm:spPr/>
    </dgm:pt>
    <dgm:pt modelId="{99332E35-1FD2-4CAF-8FED-A1D35E188B7B}" type="pres">
      <dgm:prSet presAssocID="{C38D3FF5-E00B-43CD-9C02-842BD2B72F55}" presName="parSpace" presStyleCnt="0"/>
      <dgm:spPr/>
    </dgm:pt>
    <dgm:pt modelId="{77D57710-FA83-47D6-B98B-3CD2B5BB2C91}" type="pres">
      <dgm:prSet presAssocID="{0B5A8B61-A5DF-4D98-BCEE-FF0D90C9C23D}" presName="parTxOnly" presStyleLbl="node1" presStyleIdx="3" presStyleCnt="5">
        <dgm:presLayoutVars>
          <dgm:bulletEnabled val="1"/>
        </dgm:presLayoutVars>
      </dgm:prSet>
      <dgm:spPr/>
      <dgm:t>
        <a:bodyPr/>
        <a:lstStyle/>
        <a:p>
          <a:endParaRPr lang="en-US"/>
        </a:p>
      </dgm:t>
    </dgm:pt>
    <dgm:pt modelId="{2555178B-0220-4745-BC9B-EE7AD260B654}" type="pres">
      <dgm:prSet presAssocID="{C67F60EE-0C5D-40D9-9CC5-DDDC1D16CF38}" presName="parSpace" presStyleCnt="0"/>
      <dgm:spPr/>
    </dgm:pt>
    <dgm:pt modelId="{47F9E3FF-C4AD-4F7C-ACED-0891B9C8814E}" type="pres">
      <dgm:prSet presAssocID="{18B39035-1F4B-4A9F-8106-205C827C5C30}" presName="parTxOnly" presStyleLbl="node1" presStyleIdx="4" presStyleCnt="5">
        <dgm:presLayoutVars>
          <dgm:bulletEnabled val="1"/>
        </dgm:presLayoutVars>
      </dgm:prSet>
      <dgm:spPr/>
    </dgm:pt>
  </dgm:ptLst>
  <dgm:cxnLst>
    <dgm:cxn modelId="{308C72E4-84D4-4399-8F6B-AEC60AD706A4}" srcId="{F6F04FB7-F893-4580-8E85-B7B8187B05BF}" destId="{705779B5-2106-4EC6-8052-39DE00479137}" srcOrd="0" destOrd="0" parTransId="{6CCA19BF-F6AC-4F23-827F-CD9010A85E0B}" sibTransId="{526D4B36-6D7A-4690-B374-B1A3A2BF5DE2}"/>
    <dgm:cxn modelId="{6A630442-ED59-47D7-AAE5-1D09326AAF5B}" srcId="{F6F04FB7-F893-4580-8E85-B7B8187B05BF}" destId="{18B39035-1F4B-4A9F-8106-205C827C5C30}" srcOrd="4" destOrd="0" parTransId="{D8C47BB3-739D-4B2D-953C-1701BA250097}" sibTransId="{DEC3452D-FB8C-4416-9E99-0464EFD87CCF}"/>
    <dgm:cxn modelId="{066B95F5-F563-4266-B80A-B4C03E2AF3A8}" type="presOf" srcId="{705779B5-2106-4EC6-8052-39DE00479137}" destId="{783C2A7D-2F2C-4DE9-BD5B-78E4F9770075}" srcOrd="0" destOrd="0" presId="urn:microsoft.com/office/officeart/2005/8/layout/hChevron3"/>
    <dgm:cxn modelId="{951E636A-D5CA-4FDA-88DF-E63782E597B2}" type="presOf" srcId="{0B5A8B61-A5DF-4D98-BCEE-FF0D90C9C23D}" destId="{77D57710-FA83-47D6-B98B-3CD2B5BB2C91}" srcOrd="0" destOrd="0" presId="urn:microsoft.com/office/officeart/2005/8/layout/hChevron3"/>
    <dgm:cxn modelId="{4CBF7732-530B-4343-BD3A-EE78277FDA07}" srcId="{F6F04FB7-F893-4580-8E85-B7B8187B05BF}" destId="{FA24750A-D734-4A64-87D8-02DBF175D0F5}" srcOrd="1" destOrd="0" parTransId="{8C7BE887-D018-4655-9859-AFF16840040E}" sibTransId="{3D4CF607-0727-40D2-B8F4-0C5D2CA1A29D}"/>
    <dgm:cxn modelId="{B9F9D207-404F-401F-98FD-0253227ACD32}" type="presOf" srcId="{F6F04FB7-F893-4580-8E85-B7B8187B05BF}" destId="{97DCA664-EAC9-4E8D-9873-B4F7A82DFADE}" srcOrd="0" destOrd="0" presId="urn:microsoft.com/office/officeart/2005/8/layout/hChevron3"/>
    <dgm:cxn modelId="{5E98F513-A0E2-4F2F-AA18-B0E06D4BE0A6}" type="presOf" srcId="{BB6F451A-23E5-4E25-803E-F26378130AF8}" destId="{CF66343B-15AB-437C-8D64-FC19B988CCE6}" srcOrd="0" destOrd="0" presId="urn:microsoft.com/office/officeart/2005/8/layout/hChevron3"/>
    <dgm:cxn modelId="{D42B3F5B-3899-47AC-B583-3F39FF550ED2}" type="presOf" srcId="{18B39035-1F4B-4A9F-8106-205C827C5C30}" destId="{47F9E3FF-C4AD-4F7C-ACED-0891B9C8814E}" srcOrd="0" destOrd="0" presId="urn:microsoft.com/office/officeart/2005/8/layout/hChevron3"/>
    <dgm:cxn modelId="{90002AA2-45E4-4564-AA94-7F74101EBDD0}" srcId="{F6F04FB7-F893-4580-8E85-B7B8187B05BF}" destId="{0B5A8B61-A5DF-4D98-BCEE-FF0D90C9C23D}" srcOrd="3" destOrd="0" parTransId="{F6E90878-00EC-40BF-8C4D-1B1AAE5863A8}" sibTransId="{C67F60EE-0C5D-40D9-9CC5-DDDC1D16CF38}"/>
    <dgm:cxn modelId="{98B528A5-3B75-42D8-B858-6D2F286FBAF3}" type="presOf" srcId="{FA24750A-D734-4A64-87D8-02DBF175D0F5}" destId="{5617D196-6F0E-4D1F-B52E-5537DA81D9A7}" srcOrd="0" destOrd="0" presId="urn:microsoft.com/office/officeart/2005/8/layout/hChevron3"/>
    <dgm:cxn modelId="{BE39C342-C8F0-40E4-A46A-350669D679DB}" srcId="{F6F04FB7-F893-4580-8E85-B7B8187B05BF}" destId="{BB6F451A-23E5-4E25-803E-F26378130AF8}" srcOrd="2" destOrd="0" parTransId="{B00B9F64-6E0A-41EB-AF27-9BD4C46D2847}" sibTransId="{C38D3FF5-E00B-43CD-9C02-842BD2B72F55}"/>
    <dgm:cxn modelId="{51A42C73-4E5E-4824-A685-465A231DE55F}" type="presParOf" srcId="{97DCA664-EAC9-4E8D-9873-B4F7A82DFADE}" destId="{783C2A7D-2F2C-4DE9-BD5B-78E4F9770075}" srcOrd="0" destOrd="0" presId="urn:microsoft.com/office/officeart/2005/8/layout/hChevron3"/>
    <dgm:cxn modelId="{DC69A00F-2795-461A-84A1-4A9ED1AC98EB}" type="presParOf" srcId="{97DCA664-EAC9-4E8D-9873-B4F7A82DFADE}" destId="{835F2333-9E7A-4B56-A652-5A071AD99C1C}" srcOrd="1" destOrd="0" presId="urn:microsoft.com/office/officeart/2005/8/layout/hChevron3"/>
    <dgm:cxn modelId="{E458A3CF-97ED-498D-A2F8-486DC3AC2702}" type="presParOf" srcId="{97DCA664-EAC9-4E8D-9873-B4F7A82DFADE}" destId="{5617D196-6F0E-4D1F-B52E-5537DA81D9A7}" srcOrd="2" destOrd="0" presId="urn:microsoft.com/office/officeart/2005/8/layout/hChevron3"/>
    <dgm:cxn modelId="{9BC2422D-E9ED-4884-9BAF-5F88E655E307}" type="presParOf" srcId="{97DCA664-EAC9-4E8D-9873-B4F7A82DFADE}" destId="{CB74CF55-093E-4E7E-8F09-12B93105C4C1}" srcOrd="3" destOrd="0" presId="urn:microsoft.com/office/officeart/2005/8/layout/hChevron3"/>
    <dgm:cxn modelId="{FFCDEFB5-2BEA-43A2-A7BF-5CF1F8887F8B}" type="presParOf" srcId="{97DCA664-EAC9-4E8D-9873-B4F7A82DFADE}" destId="{CF66343B-15AB-437C-8D64-FC19B988CCE6}" srcOrd="4" destOrd="0" presId="urn:microsoft.com/office/officeart/2005/8/layout/hChevron3"/>
    <dgm:cxn modelId="{29583FE8-D31E-485A-BFEA-B97519E1CD98}" type="presParOf" srcId="{97DCA664-EAC9-4E8D-9873-B4F7A82DFADE}" destId="{99332E35-1FD2-4CAF-8FED-A1D35E188B7B}" srcOrd="5" destOrd="0" presId="urn:microsoft.com/office/officeart/2005/8/layout/hChevron3"/>
    <dgm:cxn modelId="{80576E03-F875-4CD5-AE2C-2A4E300F2F0C}" type="presParOf" srcId="{97DCA664-EAC9-4E8D-9873-B4F7A82DFADE}" destId="{77D57710-FA83-47D6-B98B-3CD2B5BB2C91}" srcOrd="6" destOrd="0" presId="urn:microsoft.com/office/officeart/2005/8/layout/hChevron3"/>
    <dgm:cxn modelId="{F6630FE2-E033-4A66-90D7-533C486B6B3C}" type="presParOf" srcId="{97DCA664-EAC9-4E8D-9873-B4F7A82DFADE}" destId="{2555178B-0220-4745-BC9B-EE7AD260B654}" srcOrd="7" destOrd="0" presId="urn:microsoft.com/office/officeart/2005/8/layout/hChevron3"/>
    <dgm:cxn modelId="{0AC4B217-5E27-4D5B-A528-400A90D2D268}" type="presParOf" srcId="{97DCA664-EAC9-4E8D-9873-B4F7A82DFADE}" destId="{47F9E3FF-C4AD-4F7C-ACED-0891B9C8814E}" srcOrd="8" destOrd="0" presId="urn:microsoft.com/office/officeart/2005/8/layout/hChevron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F6F04FB7-F893-4580-8E85-B7B8187B05BF}" type="doc">
      <dgm:prSet loTypeId="urn:microsoft.com/office/officeart/2005/8/layout/hChevron3" loCatId="process" qsTypeId="urn:microsoft.com/office/officeart/2005/8/quickstyle/simple1" qsCatId="simple" csTypeId="urn:microsoft.com/office/officeart/2005/8/colors/accent1_2" csCatId="accent1" phldr="1"/>
      <dgm:spPr/>
    </dgm:pt>
    <dgm:pt modelId="{705779B5-2106-4EC6-8052-39DE00479137}">
      <dgm:prSet phldrT="[Text]"/>
      <dgm:spPr>
        <a:solidFill>
          <a:schemeClr val="bg2"/>
        </a:solidFill>
      </dgm:spPr>
      <dgm:t>
        <a:bodyPr/>
        <a:lstStyle/>
        <a:p>
          <a:r>
            <a:rPr lang="en-US" dirty="0" smtClean="0"/>
            <a:t>Prepare Data</a:t>
          </a:r>
          <a:endParaRPr lang="en-US" dirty="0"/>
        </a:p>
      </dgm:t>
    </dgm:pt>
    <dgm:pt modelId="{6CCA19BF-F6AC-4F23-827F-CD9010A85E0B}" type="parTrans" cxnId="{308C72E4-84D4-4399-8F6B-AEC60AD706A4}">
      <dgm:prSet/>
      <dgm:spPr/>
      <dgm:t>
        <a:bodyPr/>
        <a:lstStyle/>
        <a:p>
          <a:endParaRPr lang="en-US"/>
        </a:p>
      </dgm:t>
    </dgm:pt>
    <dgm:pt modelId="{526D4B36-6D7A-4690-B374-B1A3A2BF5DE2}" type="sibTrans" cxnId="{308C72E4-84D4-4399-8F6B-AEC60AD706A4}">
      <dgm:prSet/>
      <dgm:spPr/>
      <dgm:t>
        <a:bodyPr/>
        <a:lstStyle/>
        <a:p>
          <a:endParaRPr lang="en-US"/>
        </a:p>
      </dgm:t>
    </dgm:pt>
    <dgm:pt modelId="{FA24750A-D734-4A64-87D8-02DBF175D0F5}">
      <dgm:prSet phldrT="[Text]"/>
      <dgm:spPr>
        <a:solidFill>
          <a:schemeClr val="bg2"/>
        </a:solidFill>
      </dgm:spPr>
      <dgm:t>
        <a:bodyPr/>
        <a:lstStyle/>
        <a:p>
          <a:r>
            <a:rPr lang="en-US" dirty="0" smtClean="0"/>
            <a:t>Analyze Survival Curves</a:t>
          </a:r>
          <a:endParaRPr lang="en-US" dirty="0"/>
        </a:p>
      </dgm:t>
    </dgm:pt>
    <dgm:pt modelId="{8C7BE887-D018-4655-9859-AFF16840040E}" type="parTrans" cxnId="{4CBF7732-530B-4343-BD3A-EE78277FDA07}">
      <dgm:prSet/>
      <dgm:spPr/>
      <dgm:t>
        <a:bodyPr/>
        <a:lstStyle/>
        <a:p>
          <a:endParaRPr lang="en-US"/>
        </a:p>
      </dgm:t>
    </dgm:pt>
    <dgm:pt modelId="{3D4CF607-0727-40D2-B8F4-0C5D2CA1A29D}" type="sibTrans" cxnId="{4CBF7732-530B-4343-BD3A-EE78277FDA07}">
      <dgm:prSet/>
      <dgm:spPr/>
      <dgm:t>
        <a:bodyPr/>
        <a:lstStyle/>
        <a:p>
          <a:endParaRPr lang="en-US"/>
        </a:p>
      </dgm:t>
    </dgm:pt>
    <dgm:pt modelId="{BB6F451A-23E5-4E25-803E-F26378130AF8}">
      <dgm:prSet phldrT="[Text]"/>
      <dgm:spPr>
        <a:solidFill>
          <a:schemeClr val="bg2"/>
        </a:solidFill>
      </dgm:spPr>
      <dgm:t>
        <a:bodyPr/>
        <a:lstStyle/>
        <a:p>
          <a:r>
            <a:rPr lang="en-US" dirty="0" smtClean="0"/>
            <a:t>Feature Engineering</a:t>
          </a:r>
          <a:endParaRPr lang="en-US" dirty="0"/>
        </a:p>
      </dgm:t>
    </dgm:pt>
    <dgm:pt modelId="{B00B9F64-6E0A-41EB-AF27-9BD4C46D2847}" type="parTrans" cxnId="{BE39C342-C8F0-40E4-A46A-350669D679DB}">
      <dgm:prSet/>
      <dgm:spPr/>
      <dgm:t>
        <a:bodyPr/>
        <a:lstStyle/>
        <a:p>
          <a:endParaRPr lang="en-US"/>
        </a:p>
      </dgm:t>
    </dgm:pt>
    <dgm:pt modelId="{C38D3FF5-E00B-43CD-9C02-842BD2B72F55}" type="sibTrans" cxnId="{BE39C342-C8F0-40E4-A46A-350669D679DB}">
      <dgm:prSet/>
      <dgm:spPr/>
      <dgm:t>
        <a:bodyPr/>
        <a:lstStyle/>
        <a:p>
          <a:endParaRPr lang="en-US"/>
        </a:p>
      </dgm:t>
    </dgm:pt>
    <dgm:pt modelId="{0B5A8B61-A5DF-4D98-BCEE-FF0D90C9C23D}">
      <dgm:prSet phldrT="[Text]"/>
      <dgm:spPr>
        <a:solidFill>
          <a:srgbClr val="78D64B"/>
        </a:solidFill>
      </dgm:spPr>
      <dgm:t>
        <a:bodyPr/>
        <a:lstStyle/>
        <a:p>
          <a:r>
            <a:rPr lang="en-US" dirty="0" smtClean="0"/>
            <a:t>Build &amp; Interpret Model</a:t>
          </a:r>
          <a:endParaRPr lang="en-US" dirty="0"/>
        </a:p>
      </dgm:t>
    </dgm:pt>
    <dgm:pt modelId="{F6E90878-00EC-40BF-8C4D-1B1AAE5863A8}" type="parTrans" cxnId="{90002AA2-45E4-4564-AA94-7F74101EBDD0}">
      <dgm:prSet/>
      <dgm:spPr/>
      <dgm:t>
        <a:bodyPr/>
        <a:lstStyle/>
        <a:p>
          <a:endParaRPr lang="en-US"/>
        </a:p>
      </dgm:t>
    </dgm:pt>
    <dgm:pt modelId="{C67F60EE-0C5D-40D9-9CC5-DDDC1D16CF38}" type="sibTrans" cxnId="{90002AA2-45E4-4564-AA94-7F74101EBDD0}">
      <dgm:prSet/>
      <dgm:spPr/>
      <dgm:t>
        <a:bodyPr/>
        <a:lstStyle/>
        <a:p>
          <a:endParaRPr lang="en-US"/>
        </a:p>
      </dgm:t>
    </dgm:pt>
    <dgm:pt modelId="{18B39035-1F4B-4A9F-8106-205C827C5C30}">
      <dgm:prSet phldrT="[Text]"/>
      <dgm:spPr>
        <a:solidFill>
          <a:schemeClr val="bg2"/>
        </a:solidFill>
      </dgm:spPr>
      <dgm:t>
        <a:bodyPr/>
        <a:lstStyle/>
        <a:p>
          <a:r>
            <a:rPr lang="en-US" dirty="0" smtClean="0"/>
            <a:t>Model diagnostics</a:t>
          </a:r>
          <a:endParaRPr lang="en-US" dirty="0"/>
        </a:p>
      </dgm:t>
    </dgm:pt>
    <dgm:pt modelId="{D8C47BB3-739D-4B2D-953C-1701BA250097}" type="parTrans" cxnId="{6A630442-ED59-47D7-AAE5-1D09326AAF5B}">
      <dgm:prSet/>
      <dgm:spPr/>
      <dgm:t>
        <a:bodyPr/>
        <a:lstStyle/>
        <a:p>
          <a:endParaRPr lang="en-US"/>
        </a:p>
      </dgm:t>
    </dgm:pt>
    <dgm:pt modelId="{DEC3452D-FB8C-4416-9E99-0464EFD87CCF}" type="sibTrans" cxnId="{6A630442-ED59-47D7-AAE5-1D09326AAF5B}">
      <dgm:prSet/>
      <dgm:spPr/>
      <dgm:t>
        <a:bodyPr/>
        <a:lstStyle/>
        <a:p>
          <a:endParaRPr lang="en-US"/>
        </a:p>
      </dgm:t>
    </dgm:pt>
    <dgm:pt modelId="{97DCA664-EAC9-4E8D-9873-B4F7A82DFADE}" type="pres">
      <dgm:prSet presAssocID="{F6F04FB7-F893-4580-8E85-B7B8187B05BF}" presName="Name0" presStyleCnt="0">
        <dgm:presLayoutVars>
          <dgm:dir/>
          <dgm:resizeHandles val="exact"/>
        </dgm:presLayoutVars>
      </dgm:prSet>
      <dgm:spPr/>
    </dgm:pt>
    <dgm:pt modelId="{783C2A7D-2F2C-4DE9-BD5B-78E4F9770075}" type="pres">
      <dgm:prSet presAssocID="{705779B5-2106-4EC6-8052-39DE00479137}" presName="parTxOnly" presStyleLbl="node1" presStyleIdx="0" presStyleCnt="5">
        <dgm:presLayoutVars>
          <dgm:bulletEnabled val="1"/>
        </dgm:presLayoutVars>
      </dgm:prSet>
      <dgm:spPr/>
    </dgm:pt>
    <dgm:pt modelId="{835F2333-9E7A-4B56-A652-5A071AD99C1C}" type="pres">
      <dgm:prSet presAssocID="{526D4B36-6D7A-4690-B374-B1A3A2BF5DE2}" presName="parSpace" presStyleCnt="0"/>
      <dgm:spPr/>
    </dgm:pt>
    <dgm:pt modelId="{5617D196-6F0E-4D1F-B52E-5537DA81D9A7}" type="pres">
      <dgm:prSet presAssocID="{FA24750A-D734-4A64-87D8-02DBF175D0F5}" presName="parTxOnly" presStyleLbl="node1" presStyleIdx="1" presStyleCnt="5">
        <dgm:presLayoutVars>
          <dgm:bulletEnabled val="1"/>
        </dgm:presLayoutVars>
      </dgm:prSet>
      <dgm:spPr/>
      <dgm:t>
        <a:bodyPr/>
        <a:lstStyle/>
        <a:p>
          <a:endParaRPr lang="en-US"/>
        </a:p>
      </dgm:t>
    </dgm:pt>
    <dgm:pt modelId="{CB74CF55-093E-4E7E-8F09-12B93105C4C1}" type="pres">
      <dgm:prSet presAssocID="{3D4CF607-0727-40D2-B8F4-0C5D2CA1A29D}" presName="parSpace" presStyleCnt="0"/>
      <dgm:spPr/>
    </dgm:pt>
    <dgm:pt modelId="{CF66343B-15AB-437C-8D64-FC19B988CCE6}" type="pres">
      <dgm:prSet presAssocID="{BB6F451A-23E5-4E25-803E-F26378130AF8}" presName="parTxOnly" presStyleLbl="node1" presStyleIdx="2" presStyleCnt="5">
        <dgm:presLayoutVars>
          <dgm:bulletEnabled val="1"/>
        </dgm:presLayoutVars>
      </dgm:prSet>
      <dgm:spPr/>
    </dgm:pt>
    <dgm:pt modelId="{99332E35-1FD2-4CAF-8FED-A1D35E188B7B}" type="pres">
      <dgm:prSet presAssocID="{C38D3FF5-E00B-43CD-9C02-842BD2B72F55}" presName="parSpace" presStyleCnt="0"/>
      <dgm:spPr/>
    </dgm:pt>
    <dgm:pt modelId="{77D57710-FA83-47D6-B98B-3CD2B5BB2C91}" type="pres">
      <dgm:prSet presAssocID="{0B5A8B61-A5DF-4D98-BCEE-FF0D90C9C23D}" presName="parTxOnly" presStyleLbl="node1" presStyleIdx="3" presStyleCnt="5">
        <dgm:presLayoutVars>
          <dgm:bulletEnabled val="1"/>
        </dgm:presLayoutVars>
      </dgm:prSet>
      <dgm:spPr/>
      <dgm:t>
        <a:bodyPr/>
        <a:lstStyle/>
        <a:p>
          <a:endParaRPr lang="en-US"/>
        </a:p>
      </dgm:t>
    </dgm:pt>
    <dgm:pt modelId="{2555178B-0220-4745-BC9B-EE7AD260B654}" type="pres">
      <dgm:prSet presAssocID="{C67F60EE-0C5D-40D9-9CC5-DDDC1D16CF38}" presName="parSpace" presStyleCnt="0"/>
      <dgm:spPr/>
    </dgm:pt>
    <dgm:pt modelId="{47F9E3FF-C4AD-4F7C-ACED-0891B9C8814E}" type="pres">
      <dgm:prSet presAssocID="{18B39035-1F4B-4A9F-8106-205C827C5C30}" presName="parTxOnly" presStyleLbl="node1" presStyleIdx="4" presStyleCnt="5">
        <dgm:presLayoutVars>
          <dgm:bulletEnabled val="1"/>
        </dgm:presLayoutVars>
      </dgm:prSet>
      <dgm:spPr/>
    </dgm:pt>
  </dgm:ptLst>
  <dgm:cxnLst>
    <dgm:cxn modelId="{90002AA2-45E4-4564-AA94-7F74101EBDD0}" srcId="{F6F04FB7-F893-4580-8E85-B7B8187B05BF}" destId="{0B5A8B61-A5DF-4D98-BCEE-FF0D90C9C23D}" srcOrd="3" destOrd="0" parTransId="{F6E90878-00EC-40BF-8C4D-1B1AAE5863A8}" sibTransId="{C67F60EE-0C5D-40D9-9CC5-DDDC1D16CF38}"/>
    <dgm:cxn modelId="{1C54B753-245B-447F-B0A4-97037E853050}" type="presOf" srcId="{0B5A8B61-A5DF-4D98-BCEE-FF0D90C9C23D}" destId="{77D57710-FA83-47D6-B98B-3CD2B5BB2C91}" srcOrd="0" destOrd="0" presId="urn:microsoft.com/office/officeart/2005/8/layout/hChevron3"/>
    <dgm:cxn modelId="{308C72E4-84D4-4399-8F6B-AEC60AD706A4}" srcId="{F6F04FB7-F893-4580-8E85-B7B8187B05BF}" destId="{705779B5-2106-4EC6-8052-39DE00479137}" srcOrd="0" destOrd="0" parTransId="{6CCA19BF-F6AC-4F23-827F-CD9010A85E0B}" sibTransId="{526D4B36-6D7A-4690-B374-B1A3A2BF5DE2}"/>
    <dgm:cxn modelId="{4CBF7732-530B-4343-BD3A-EE78277FDA07}" srcId="{F6F04FB7-F893-4580-8E85-B7B8187B05BF}" destId="{FA24750A-D734-4A64-87D8-02DBF175D0F5}" srcOrd="1" destOrd="0" parTransId="{8C7BE887-D018-4655-9859-AFF16840040E}" sibTransId="{3D4CF607-0727-40D2-B8F4-0C5D2CA1A29D}"/>
    <dgm:cxn modelId="{BE39C342-C8F0-40E4-A46A-350669D679DB}" srcId="{F6F04FB7-F893-4580-8E85-B7B8187B05BF}" destId="{BB6F451A-23E5-4E25-803E-F26378130AF8}" srcOrd="2" destOrd="0" parTransId="{B00B9F64-6E0A-41EB-AF27-9BD4C46D2847}" sibTransId="{C38D3FF5-E00B-43CD-9C02-842BD2B72F55}"/>
    <dgm:cxn modelId="{B3B4D552-7569-4E4E-9482-73F0C589C7C9}" type="presOf" srcId="{705779B5-2106-4EC6-8052-39DE00479137}" destId="{783C2A7D-2F2C-4DE9-BD5B-78E4F9770075}" srcOrd="0" destOrd="0" presId="urn:microsoft.com/office/officeart/2005/8/layout/hChevron3"/>
    <dgm:cxn modelId="{13903D18-CA6C-474E-8D84-1DBADC497376}" type="presOf" srcId="{F6F04FB7-F893-4580-8E85-B7B8187B05BF}" destId="{97DCA664-EAC9-4E8D-9873-B4F7A82DFADE}" srcOrd="0" destOrd="0" presId="urn:microsoft.com/office/officeart/2005/8/layout/hChevron3"/>
    <dgm:cxn modelId="{579FA4A2-1BDC-446C-B45F-966DC2CF6DD3}" type="presOf" srcId="{FA24750A-D734-4A64-87D8-02DBF175D0F5}" destId="{5617D196-6F0E-4D1F-B52E-5537DA81D9A7}" srcOrd="0" destOrd="0" presId="urn:microsoft.com/office/officeart/2005/8/layout/hChevron3"/>
    <dgm:cxn modelId="{E3DD2D6C-0E3B-4FBC-9C79-E9982EFCC9AF}" type="presOf" srcId="{18B39035-1F4B-4A9F-8106-205C827C5C30}" destId="{47F9E3FF-C4AD-4F7C-ACED-0891B9C8814E}" srcOrd="0" destOrd="0" presId="urn:microsoft.com/office/officeart/2005/8/layout/hChevron3"/>
    <dgm:cxn modelId="{B3375CE0-0AD0-4A9F-AA20-41F71CB8124A}" type="presOf" srcId="{BB6F451A-23E5-4E25-803E-F26378130AF8}" destId="{CF66343B-15AB-437C-8D64-FC19B988CCE6}" srcOrd="0" destOrd="0" presId="urn:microsoft.com/office/officeart/2005/8/layout/hChevron3"/>
    <dgm:cxn modelId="{6A630442-ED59-47D7-AAE5-1D09326AAF5B}" srcId="{F6F04FB7-F893-4580-8E85-B7B8187B05BF}" destId="{18B39035-1F4B-4A9F-8106-205C827C5C30}" srcOrd="4" destOrd="0" parTransId="{D8C47BB3-739D-4B2D-953C-1701BA250097}" sibTransId="{DEC3452D-FB8C-4416-9E99-0464EFD87CCF}"/>
    <dgm:cxn modelId="{1778912F-AF05-4169-BFEB-60DBD5F3B1A7}" type="presParOf" srcId="{97DCA664-EAC9-4E8D-9873-B4F7A82DFADE}" destId="{783C2A7D-2F2C-4DE9-BD5B-78E4F9770075}" srcOrd="0" destOrd="0" presId="urn:microsoft.com/office/officeart/2005/8/layout/hChevron3"/>
    <dgm:cxn modelId="{BDA9DBEC-7EC8-48C3-A9E7-C1E8CCC62F31}" type="presParOf" srcId="{97DCA664-EAC9-4E8D-9873-B4F7A82DFADE}" destId="{835F2333-9E7A-4B56-A652-5A071AD99C1C}" srcOrd="1" destOrd="0" presId="urn:microsoft.com/office/officeart/2005/8/layout/hChevron3"/>
    <dgm:cxn modelId="{C97E3D1D-828A-4694-BF44-1BDED0DE06BE}" type="presParOf" srcId="{97DCA664-EAC9-4E8D-9873-B4F7A82DFADE}" destId="{5617D196-6F0E-4D1F-B52E-5537DA81D9A7}" srcOrd="2" destOrd="0" presId="urn:microsoft.com/office/officeart/2005/8/layout/hChevron3"/>
    <dgm:cxn modelId="{C9D629F0-BA51-4ADD-ACE2-276F85196B6F}" type="presParOf" srcId="{97DCA664-EAC9-4E8D-9873-B4F7A82DFADE}" destId="{CB74CF55-093E-4E7E-8F09-12B93105C4C1}" srcOrd="3" destOrd="0" presId="urn:microsoft.com/office/officeart/2005/8/layout/hChevron3"/>
    <dgm:cxn modelId="{826C9EA3-8C8D-4170-AC04-AE8533AA9FE7}" type="presParOf" srcId="{97DCA664-EAC9-4E8D-9873-B4F7A82DFADE}" destId="{CF66343B-15AB-437C-8D64-FC19B988CCE6}" srcOrd="4" destOrd="0" presId="urn:microsoft.com/office/officeart/2005/8/layout/hChevron3"/>
    <dgm:cxn modelId="{7E62C2D1-7688-4AF3-82D3-94A4A9F920A7}" type="presParOf" srcId="{97DCA664-EAC9-4E8D-9873-B4F7A82DFADE}" destId="{99332E35-1FD2-4CAF-8FED-A1D35E188B7B}" srcOrd="5" destOrd="0" presId="urn:microsoft.com/office/officeart/2005/8/layout/hChevron3"/>
    <dgm:cxn modelId="{E9A9ED8D-B640-4FE0-BEE3-E4912AE13F4B}" type="presParOf" srcId="{97DCA664-EAC9-4E8D-9873-B4F7A82DFADE}" destId="{77D57710-FA83-47D6-B98B-3CD2B5BB2C91}" srcOrd="6" destOrd="0" presId="urn:microsoft.com/office/officeart/2005/8/layout/hChevron3"/>
    <dgm:cxn modelId="{F6E827EF-D468-4FD6-969C-41E6F8E38B72}" type="presParOf" srcId="{97DCA664-EAC9-4E8D-9873-B4F7A82DFADE}" destId="{2555178B-0220-4745-BC9B-EE7AD260B654}" srcOrd="7" destOrd="0" presId="urn:microsoft.com/office/officeart/2005/8/layout/hChevron3"/>
    <dgm:cxn modelId="{68A55BE1-602D-4B7F-89EE-BAA0AD78ECC0}" type="presParOf" srcId="{97DCA664-EAC9-4E8D-9873-B4F7A82DFADE}" destId="{47F9E3FF-C4AD-4F7C-ACED-0891B9C8814E}" srcOrd="8" destOrd="0" presId="urn:microsoft.com/office/officeart/2005/8/layout/hChevron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F6F04FB7-F893-4580-8E85-B7B8187B05BF}" type="doc">
      <dgm:prSet loTypeId="urn:microsoft.com/office/officeart/2005/8/layout/hChevron3" loCatId="process" qsTypeId="urn:microsoft.com/office/officeart/2005/8/quickstyle/simple1" qsCatId="simple" csTypeId="urn:microsoft.com/office/officeart/2005/8/colors/accent1_2" csCatId="accent1" phldr="1"/>
      <dgm:spPr/>
    </dgm:pt>
    <dgm:pt modelId="{705779B5-2106-4EC6-8052-39DE00479137}">
      <dgm:prSet phldrT="[Text]"/>
      <dgm:spPr>
        <a:solidFill>
          <a:schemeClr val="bg2"/>
        </a:solidFill>
      </dgm:spPr>
      <dgm:t>
        <a:bodyPr/>
        <a:lstStyle/>
        <a:p>
          <a:r>
            <a:rPr lang="en-US" dirty="0" smtClean="0"/>
            <a:t>Prepare Data</a:t>
          </a:r>
          <a:endParaRPr lang="en-US" dirty="0"/>
        </a:p>
      </dgm:t>
    </dgm:pt>
    <dgm:pt modelId="{6CCA19BF-F6AC-4F23-827F-CD9010A85E0B}" type="parTrans" cxnId="{308C72E4-84D4-4399-8F6B-AEC60AD706A4}">
      <dgm:prSet/>
      <dgm:spPr/>
      <dgm:t>
        <a:bodyPr/>
        <a:lstStyle/>
        <a:p>
          <a:endParaRPr lang="en-US"/>
        </a:p>
      </dgm:t>
    </dgm:pt>
    <dgm:pt modelId="{526D4B36-6D7A-4690-B374-B1A3A2BF5DE2}" type="sibTrans" cxnId="{308C72E4-84D4-4399-8F6B-AEC60AD706A4}">
      <dgm:prSet/>
      <dgm:spPr/>
      <dgm:t>
        <a:bodyPr/>
        <a:lstStyle/>
        <a:p>
          <a:endParaRPr lang="en-US"/>
        </a:p>
      </dgm:t>
    </dgm:pt>
    <dgm:pt modelId="{FA24750A-D734-4A64-87D8-02DBF175D0F5}">
      <dgm:prSet phldrT="[Text]"/>
      <dgm:spPr>
        <a:solidFill>
          <a:schemeClr val="bg2"/>
        </a:solidFill>
      </dgm:spPr>
      <dgm:t>
        <a:bodyPr/>
        <a:lstStyle/>
        <a:p>
          <a:r>
            <a:rPr lang="en-US" dirty="0" smtClean="0"/>
            <a:t>Analyze Survival Curves</a:t>
          </a:r>
          <a:endParaRPr lang="en-US" dirty="0"/>
        </a:p>
      </dgm:t>
    </dgm:pt>
    <dgm:pt modelId="{8C7BE887-D018-4655-9859-AFF16840040E}" type="parTrans" cxnId="{4CBF7732-530B-4343-BD3A-EE78277FDA07}">
      <dgm:prSet/>
      <dgm:spPr/>
      <dgm:t>
        <a:bodyPr/>
        <a:lstStyle/>
        <a:p>
          <a:endParaRPr lang="en-US"/>
        </a:p>
      </dgm:t>
    </dgm:pt>
    <dgm:pt modelId="{3D4CF607-0727-40D2-B8F4-0C5D2CA1A29D}" type="sibTrans" cxnId="{4CBF7732-530B-4343-BD3A-EE78277FDA07}">
      <dgm:prSet/>
      <dgm:spPr/>
      <dgm:t>
        <a:bodyPr/>
        <a:lstStyle/>
        <a:p>
          <a:endParaRPr lang="en-US"/>
        </a:p>
      </dgm:t>
    </dgm:pt>
    <dgm:pt modelId="{BB6F451A-23E5-4E25-803E-F26378130AF8}">
      <dgm:prSet phldrT="[Text]"/>
      <dgm:spPr>
        <a:solidFill>
          <a:schemeClr val="bg2"/>
        </a:solidFill>
      </dgm:spPr>
      <dgm:t>
        <a:bodyPr/>
        <a:lstStyle/>
        <a:p>
          <a:r>
            <a:rPr lang="en-US" dirty="0" smtClean="0"/>
            <a:t>Feature Engineering</a:t>
          </a:r>
          <a:endParaRPr lang="en-US" dirty="0"/>
        </a:p>
      </dgm:t>
    </dgm:pt>
    <dgm:pt modelId="{B00B9F64-6E0A-41EB-AF27-9BD4C46D2847}" type="parTrans" cxnId="{BE39C342-C8F0-40E4-A46A-350669D679DB}">
      <dgm:prSet/>
      <dgm:spPr/>
      <dgm:t>
        <a:bodyPr/>
        <a:lstStyle/>
        <a:p>
          <a:endParaRPr lang="en-US"/>
        </a:p>
      </dgm:t>
    </dgm:pt>
    <dgm:pt modelId="{C38D3FF5-E00B-43CD-9C02-842BD2B72F55}" type="sibTrans" cxnId="{BE39C342-C8F0-40E4-A46A-350669D679DB}">
      <dgm:prSet/>
      <dgm:spPr/>
      <dgm:t>
        <a:bodyPr/>
        <a:lstStyle/>
        <a:p>
          <a:endParaRPr lang="en-US"/>
        </a:p>
      </dgm:t>
    </dgm:pt>
    <dgm:pt modelId="{0B5A8B61-A5DF-4D98-BCEE-FF0D90C9C23D}">
      <dgm:prSet phldrT="[Text]"/>
      <dgm:spPr>
        <a:solidFill>
          <a:schemeClr val="bg2"/>
        </a:solidFill>
      </dgm:spPr>
      <dgm:t>
        <a:bodyPr/>
        <a:lstStyle/>
        <a:p>
          <a:r>
            <a:rPr lang="en-US" dirty="0" smtClean="0"/>
            <a:t>Build &amp; Interpret Model</a:t>
          </a:r>
          <a:endParaRPr lang="en-US" dirty="0"/>
        </a:p>
      </dgm:t>
    </dgm:pt>
    <dgm:pt modelId="{F6E90878-00EC-40BF-8C4D-1B1AAE5863A8}" type="parTrans" cxnId="{90002AA2-45E4-4564-AA94-7F74101EBDD0}">
      <dgm:prSet/>
      <dgm:spPr/>
      <dgm:t>
        <a:bodyPr/>
        <a:lstStyle/>
        <a:p>
          <a:endParaRPr lang="en-US"/>
        </a:p>
      </dgm:t>
    </dgm:pt>
    <dgm:pt modelId="{C67F60EE-0C5D-40D9-9CC5-DDDC1D16CF38}" type="sibTrans" cxnId="{90002AA2-45E4-4564-AA94-7F74101EBDD0}">
      <dgm:prSet/>
      <dgm:spPr/>
      <dgm:t>
        <a:bodyPr/>
        <a:lstStyle/>
        <a:p>
          <a:endParaRPr lang="en-US"/>
        </a:p>
      </dgm:t>
    </dgm:pt>
    <dgm:pt modelId="{18B39035-1F4B-4A9F-8106-205C827C5C30}">
      <dgm:prSet phldrT="[Text]"/>
      <dgm:spPr>
        <a:solidFill>
          <a:schemeClr val="accent1"/>
        </a:solidFill>
      </dgm:spPr>
      <dgm:t>
        <a:bodyPr/>
        <a:lstStyle/>
        <a:p>
          <a:r>
            <a:rPr lang="en-US" dirty="0" smtClean="0"/>
            <a:t>Model diagnostics</a:t>
          </a:r>
          <a:endParaRPr lang="en-US" dirty="0"/>
        </a:p>
      </dgm:t>
    </dgm:pt>
    <dgm:pt modelId="{D8C47BB3-739D-4B2D-953C-1701BA250097}" type="parTrans" cxnId="{6A630442-ED59-47D7-AAE5-1D09326AAF5B}">
      <dgm:prSet/>
      <dgm:spPr/>
      <dgm:t>
        <a:bodyPr/>
        <a:lstStyle/>
        <a:p>
          <a:endParaRPr lang="en-US"/>
        </a:p>
      </dgm:t>
    </dgm:pt>
    <dgm:pt modelId="{DEC3452D-FB8C-4416-9E99-0464EFD87CCF}" type="sibTrans" cxnId="{6A630442-ED59-47D7-AAE5-1D09326AAF5B}">
      <dgm:prSet/>
      <dgm:spPr/>
      <dgm:t>
        <a:bodyPr/>
        <a:lstStyle/>
        <a:p>
          <a:endParaRPr lang="en-US"/>
        </a:p>
      </dgm:t>
    </dgm:pt>
    <dgm:pt modelId="{97DCA664-EAC9-4E8D-9873-B4F7A82DFADE}" type="pres">
      <dgm:prSet presAssocID="{F6F04FB7-F893-4580-8E85-B7B8187B05BF}" presName="Name0" presStyleCnt="0">
        <dgm:presLayoutVars>
          <dgm:dir/>
          <dgm:resizeHandles val="exact"/>
        </dgm:presLayoutVars>
      </dgm:prSet>
      <dgm:spPr/>
    </dgm:pt>
    <dgm:pt modelId="{783C2A7D-2F2C-4DE9-BD5B-78E4F9770075}" type="pres">
      <dgm:prSet presAssocID="{705779B5-2106-4EC6-8052-39DE00479137}" presName="parTxOnly" presStyleLbl="node1" presStyleIdx="0" presStyleCnt="5">
        <dgm:presLayoutVars>
          <dgm:bulletEnabled val="1"/>
        </dgm:presLayoutVars>
      </dgm:prSet>
      <dgm:spPr/>
    </dgm:pt>
    <dgm:pt modelId="{835F2333-9E7A-4B56-A652-5A071AD99C1C}" type="pres">
      <dgm:prSet presAssocID="{526D4B36-6D7A-4690-B374-B1A3A2BF5DE2}" presName="parSpace" presStyleCnt="0"/>
      <dgm:spPr/>
    </dgm:pt>
    <dgm:pt modelId="{5617D196-6F0E-4D1F-B52E-5537DA81D9A7}" type="pres">
      <dgm:prSet presAssocID="{FA24750A-D734-4A64-87D8-02DBF175D0F5}" presName="parTxOnly" presStyleLbl="node1" presStyleIdx="1" presStyleCnt="5">
        <dgm:presLayoutVars>
          <dgm:bulletEnabled val="1"/>
        </dgm:presLayoutVars>
      </dgm:prSet>
      <dgm:spPr/>
      <dgm:t>
        <a:bodyPr/>
        <a:lstStyle/>
        <a:p>
          <a:endParaRPr lang="en-US"/>
        </a:p>
      </dgm:t>
    </dgm:pt>
    <dgm:pt modelId="{CB74CF55-093E-4E7E-8F09-12B93105C4C1}" type="pres">
      <dgm:prSet presAssocID="{3D4CF607-0727-40D2-B8F4-0C5D2CA1A29D}" presName="parSpace" presStyleCnt="0"/>
      <dgm:spPr/>
    </dgm:pt>
    <dgm:pt modelId="{CF66343B-15AB-437C-8D64-FC19B988CCE6}" type="pres">
      <dgm:prSet presAssocID="{BB6F451A-23E5-4E25-803E-F26378130AF8}" presName="parTxOnly" presStyleLbl="node1" presStyleIdx="2" presStyleCnt="5">
        <dgm:presLayoutVars>
          <dgm:bulletEnabled val="1"/>
        </dgm:presLayoutVars>
      </dgm:prSet>
      <dgm:spPr/>
    </dgm:pt>
    <dgm:pt modelId="{99332E35-1FD2-4CAF-8FED-A1D35E188B7B}" type="pres">
      <dgm:prSet presAssocID="{C38D3FF5-E00B-43CD-9C02-842BD2B72F55}" presName="parSpace" presStyleCnt="0"/>
      <dgm:spPr/>
    </dgm:pt>
    <dgm:pt modelId="{77D57710-FA83-47D6-B98B-3CD2B5BB2C91}" type="pres">
      <dgm:prSet presAssocID="{0B5A8B61-A5DF-4D98-BCEE-FF0D90C9C23D}" presName="parTxOnly" presStyleLbl="node1" presStyleIdx="3" presStyleCnt="5">
        <dgm:presLayoutVars>
          <dgm:bulletEnabled val="1"/>
        </dgm:presLayoutVars>
      </dgm:prSet>
      <dgm:spPr/>
      <dgm:t>
        <a:bodyPr/>
        <a:lstStyle/>
        <a:p>
          <a:endParaRPr lang="en-US"/>
        </a:p>
      </dgm:t>
    </dgm:pt>
    <dgm:pt modelId="{2555178B-0220-4745-BC9B-EE7AD260B654}" type="pres">
      <dgm:prSet presAssocID="{C67F60EE-0C5D-40D9-9CC5-DDDC1D16CF38}" presName="parSpace" presStyleCnt="0"/>
      <dgm:spPr/>
    </dgm:pt>
    <dgm:pt modelId="{47F9E3FF-C4AD-4F7C-ACED-0891B9C8814E}" type="pres">
      <dgm:prSet presAssocID="{18B39035-1F4B-4A9F-8106-205C827C5C30}" presName="parTxOnly" presStyleLbl="node1" presStyleIdx="4" presStyleCnt="5">
        <dgm:presLayoutVars>
          <dgm:bulletEnabled val="1"/>
        </dgm:presLayoutVars>
      </dgm:prSet>
      <dgm:spPr/>
    </dgm:pt>
  </dgm:ptLst>
  <dgm:cxnLst>
    <dgm:cxn modelId="{90002AA2-45E4-4564-AA94-7F74101EBDD0}" srcId="{F6F04FB7-F893-4580-8E85-B7B8187B05BF}" destId="{0B5A8B61-A5DF-4D98-BCEE-FF0D90C9C23D}" srcOrd="3" destOrd="0" parTransId="{F6E90878-00EC-40BF-8C4D-1B1AAE5863A8}" sibTransId="{C67F60EE-0C5D-40D9-9CC5-DDDC1D16CF38}"/>
    <dgm:cxn modelId="{BAC6891A-5400-40D7-B7FA-57727BD84CCE}" type="presOf" srcId="{F6F04FB7-F893-4580-8E85-B7B8187B05BF}" destId="{97DCA664-EAC9-4E8D-9873-B4F7A82DFADE}" srcOrd="0" destOrd="0" presId="urn:microsoft.com/office/officeart/2005/8/layout/hChevron3"/>
    <dgm:cxn modelId="{C673CC49-61B8-4C8B-9215-A2EE071E377A}" type="presOf" srcId="{FA24750A-D734-4A64-87D8-02DBF175D0F5}" destId="{5617D196-6F0E-4D1F-B52E-5537DA81D9A7}" srcOrd="0" destOrd="0" presId="urn:microsoft.com/office/officeart/2005/8/layout/hChevron3"/>
    <dgm:cxn modelId="{5E569D7B-F069-4705-BBBB-F8EC9FC49474}" type="presOf" srcId="{18B39035-1F4B-4A9F-8106-205C827C5C30}" destId="{47F9E3FF-C4AD-4F7C-ACED-0891B9C8814E}" srcOrd="0" destOrd="0" presId="urn:microsoft.com/office/officeart/2005/8/layout/hChevron3"/>
    <dgm:cxn modelId="{308C72E4-84D4-4399-8F6B-AEC60AD706A4}" srcId="{F6F04FB7-F893-4580-8E85-B7B8187B05BF}" destId="{705779B5-2106-4EC6-8052-39DE00479137}" srcOrd="0" destOrd="0" parTransId="{6CCA19BF-F6AC-4F23-827F-CD9010A85E0B}" sibTransId="{526D4B36-6D7A-4690-B374-B1A3A2BF5DE2}"/>
    <dgm:cxn modelId="{4CBF7732-530B-4343-BD3A-EE78277FDA07}" srcId="{F6F04FB7-F893-4580-8E85-B7B8187B05BF}" destId="{FA24750A-D734-4A64-87D8-02DBF175D0F5}" srcOrd="1" destOrd="0" parTransId="{8C7BE887-D018-4655-9859-AFF16840040E}" sibTransId="{3D4CF607-0727-40D2-B8F4-0C5D2CA1A29D}"/>
    <dgm:cxn modelId="{E3A48F29-164F-4B2D-8A4F-7861B9DCC08D}" type="presOf" srcId="{BB6F451A-23E5-4E25-803E-F26378130AF8}" destId="{CF66343B-15AB-437C-8D64-FC19B988CCE6}" srcOrd="0" destOrd="0" presId="urn:microsoft.com/office/officeart/2005/8/layout/hChevron3"/>
    <dgm:cxn modelId="{BE39C342-C8F0-40E4-A46A-350669D679DB}" srcId="{F6F04FB7-F893-4580-8E85-B7B8187B05BF}" destId="{BB6F451A-23E5-4E25-803E-F26378130AF8}" srcOrd="2" destOrd="0" parTransId="{B00B9F64-6E0A-41EB-AF27-9BD4C46D2847}" sibTransId="{C38D3FF5-E00B-43CD-9C02-842BD2B72F55}"/>
    <dgm:cxn modelId="{3E5EF5A3-2FA2-40BA-A18C-F65ED556B83F}" type="presOf" srcId="{0B5A8B61-A5DF-4D98-BCEE-FF0D90C9C23D}" destId="{77D57710-FA83-47D6-B98B-3CD2B5BB2C91}" srcOrd="0" destOrd="0" presId="urn:microsoft.com/office/officeart/2005/8/layout/hChevron3"/>
    <dgm:cxn modelId="{60E0210A-2972-4EEA-A779-5418168CF50C}" type="presOf" srcId="{705779B5-2106-4EC6-8052-39DE00479137}" destId="{783C2A7D-2F2C-4DE9-BD5B-78E4F9770075}" srcOrd="0" destOrd="0" presId="urn:microsoft.com/office/officeart/2005/8/layout/hChevron3"/>
    <dgm:cxn modelId="{6A630442-ED59-47D7-AAE5-1D09326AAF5B}" srcId="{F6F04FB7-F893-4580-8E85-B7B8187B05BF}" destId="{18B39035-1F4B-4A9F-8106-205C827C5C30}" srcOrd="4" destOrd="0" parTransId="{D8C47BB3-739D-4B2D-953C-1701BA250097}" sibTransId="{DEC3452D-FB8C-4416-9E99-0464EFD87CCF}"/>
    <dgm:cxn modelId="{217F8518-CC4F-4AE3-BE6E-253487783CBE}" type="presParOf" srcId="{97DCA664-EAC9-4E8D-9873-B4F7A82DFADE}" destId="{783C2A7D-2F2C-4DE9-BD5B-78E4F9770075}" srcOrd="0" destOrd="0" presId="urn:microsoft.com/office/officeart/2005/8/layout/hChevron3"/>
    <dgm:cxn modelId="{EA21A946-7C88-4BE3-BA53-99708EB520DA}" type="presParOf" srcId="{97DCA664-EAC9-4E8D-9873-B4F7A82DFADE}" destId="{835F2333-9E7A-4B56-A652-5A071AD99C1C}" srcOrd="1" destOrd="0" presId="urn:microsoft.com/office/officeart/2005/8/layout/hChevron3"/>
    <dgm:cxn modelId="{96B65965-37EA-4E1B-9F7E-D4148B96037C}" type="presParOf" srcId="{97DCA664-EAC9-4E8D-9873-B4F7A82DFADE}" destId="{5617D196-6F0E-4D1F-B52E-5537DA81D9A7}" srcOrd="2" destOrd="0" presId="urn:microsoft.com/office/officeart/2005/8/layout/hChevron3"/>
    <dgm:cxn modelId="{DAC1DBC0-80C2-4782-B6FC-AFEEF8D85812}" type="presParOf" srcId="{97DCA664-EAC9-4E8D-9873-B4F7A82DFADE}" destId="{CB74CF55-093E-4E7E-8F09-12B93105C4C1}" srcOrd="3" destOrd="0" presId="urn:microsoft.com/office/officeart/2005/8/layout/hChevron3"/>
    <dgm:cxn modelId="{F5F6639F-7E01-480D-9933-66073E31108E}" type="presParOf" srcId="{97DCA664-EAC9-4E8D-9873-B4F7A82DFADE}" destId="{CF66343B-15AB-437C-8D64-FC19B988CCE6}" srcOrd="4" destOrd="0" presId="urn:microsoft.com/office/officeart/2005/8/layout/hChevron3"/>
    <dgm:cxn modelId="{AB3D1640-A533-41B9-A93E-859D21B54E0B}" type="presParOf" srcId="{97DCA664-EAC9-4E8D-9873-B4F7A82DFADE}" destId="{99332E35-1FD2-4CAF-8FED-A1D35E188B7B}" srcOrd="5" destOrd="0" presId="urn:microsoft.com/office/officeart/2005/8/layout/hChevron3"/>
    <dgm:cxn modelId="{8765BA0F-96F5-4852-ACC6-EA304DFDF67E}" type="presParOf" srcId="{97DCA664-EAC9-4E8D-9873-B4F7A82DFADE}" destId="{77D57710-FA83-47D6-B98B-3CD2B5BB2C91}" srcOrd="6" destOrd="0" presId="urn:microsoft.com/office/officeart/2005/8/layout/hChevron3"/>
    <dgm:cxn modelId="{FD53A8EA-3F7F-4C05-A076-94DBBD3C6F17}" type="presParOf" srcId="{97DCA664-EAC9-4E8D-9873-B4F7A82DFADE}" destId="{2555178B-0220-4745-BC9B-EE7AD260B654}" srcOrd="7" destOrd="0" presId="urn:microsoft.com/office/officeart/2005/8/layout/hChevron3"/>
    <dgm:cxn modelId="{06B45834-0377-4557-8675-85C9CA7E4DF1}" type="presParOf" srcId="{97DCA664-EAC9-4E8D-9873-B4F7A82DFADE}" destId="{47F9E3FF-C4AD-4F7C-ACED-0891B9C8814E}" srcOrd="8" destOrd="0" presId="urn:microsoft.com/office/officeart/2005/8/layout/hChevron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F6F04FB7-F893-4580-8E85-B7B8187B05BF}" type="doc">
      <dgm:prSet loTypeId="urn:microsoft.com/office/officeart/2005/8/layout/hChevron3" loCatId="process" qsTypeId="urn:microsoft.com/office/officeart/2005/8/quickstyle/simple1" qsCatId="simple" csTypeId="urn:microsoft.com/office/officeart/2005/8/colors/accent1_2" csCatId="accent1" phldr="1"/>
      <dgm:spPr/>
    </dgm:pt>
    <dgm:pt modelId="{705779B5-2106-4EC6-8052-39DE00479137}">
      <dgm:prSet phldrT="[Text]"/>
      <dgm:spPr>
        <a:solidFill>
          <a:schemeClr val="bg2"/>
        </a:solidFill>
      </dgm:spPr>
      <dgm:t>
        <a:bodyPr/>
        <a:lstStyle/>
        <a:p>
          <a:r>
            <a:rPr lang="en-US" dirty="0" smtClean="0"/>
            <a:t>Prepare Data</a:t>
          </a:r>
          <a:endParaRPr lang="en-US" dirty="0"/>
        </a:p>
      </dgm:t>
    </dgm:pt>
    <dgm:pt modelId="{6CCA19BF-F6AC-4F23-827F-CD9010A85E0B}" type="parTrans" cxnId="{308C72E4-84D4-4399-8F6B-AEC60AD706A4}">
      <dgm:prSet/>
      <dgm:spPr/>
      <dgm:t>
        <a:bodyPr/>
        <a:lstStyle/>
        <a:p>
          <a:endParaRPr lang="en-US"/>
        </a:p>
      </dgm:t>
    </dgm:pt>
    <dgm:pt modelId="{526D4B36-6D7A-4690-B374-B1A3A2BF5DE2}" type="sibTrans" cxnId="{308C72E4-84D4-4399-8F6B-AEC60AD706A4}">
      <dgm:prSet/>
      <dgm:spPr/>
      <dgm:t>
        <a:bodyPr/>
        <a:lstStyle/>
        <a:p>
          <a:endParaRPr lang="en-US"/>
        </a:p>
      </dgm:t>
    </dgm:pt>
    <dgm:pt modelId="{FA24750A-D734-4A64-87D8-02DBF175D0F5}">
      <dgm:prSet phldrT="[Text]"/>
      <dgm:spPr>
        <a:solidFill>
          <a:schemeClr val="bg2"/>
        </a:solidFill>
      </dgm:spPr>
      <dgm:t>
        <a:bodyPr/>
        <a:lstStyle/>
        <a:p>
          <a:r>
            <a:rPr lang="en-US" dirty="0" smtClean="0"/>
            <a:t>Analyze Survival Curves</a:t>
          </a:r>
          <a:endParaRPr lang="en-US" dirty="0"/>
        </a:p>
      </dgm:t>
    </dgm:pt>
    <dgm:pt modelId="{8C7BE887-D018-4655-9859-AFF16840040E}" type="parTrans" cxnId="{4CBF7732-530B-4343-BD3A-EE78277FDA07}">
      <dgm:prSet/>
      <dgm:spPr/>
      <dgm:t>
        <a:bodyPr/>
        <a:lstStyle/>
        <a:p>
          <a:endParaRPr lang="en-US"/>
        </a:p>
      </dgm:t>
    </dgm:pt>
    <dgm:pt modelId="{3D4CF607-0727-40D2-B8F4-0C5D2CA1A29D}" type="sibTrans" cxnId="{4CBF7732-530B-4343-BD3A-EE78277FDA07}">
      <dgm:prSet/>
      <dgm:spPr/>
      <dgm:t>
        <a:bodyPr/>
        <a:lstStyle/>
        <a:p>
          <a:endParaRPr lang="en-US"/>
        </a:p>
      </dgm:t>
    </dgm:pt>
    <dgm:pt modelId="{BB6F451A-23E5-4E25-803E-F26378130AF8}">
      <dgm:prSet phldrT="[Text]"/>
      <dgm:spPr>
        <a:solidFill>
          <a:schemeClr val="bg2"/>
        </a:solidFill>
      </dgm:spPr>
      <dgm:t>
        <a:bodyPr/>
        <a:lstStyle/>
        <a:p>
          <a:r>
            <a:rPr lang="en-US" dirty="0" smtClean="0"/>
            <a:t>Feature Engineering</a:t>
          </a:r>
          <a:endParaRPr lang="en-US" dirty="0"/>
        </a:p>
      </dgm:t>
    </dgm:pt>
    <dgm:pt modelId="{B00B9F64-6E0A-41EB-AF27-9BD4C46D2847}" type="parTrans" cxnId="{BE39C342-C8F0-40E4-A46A-350669D679DB}">
      <dgm:prSet/>
      <dgm:spPr/>
      <dgm:t>
        <a:bodyPr/>
        <a:lstStyle/>
        <a:p>
          <a:endParaRPr lang="en-US"/>
        </a:p>
      </dgm:t>
    </dgm:pt>
    <dgm:pt modelId="{C38D3FF5-E00B-43CD-9C02-842BD2B72F55}" type="sibTrans" cxnId="{BE39C342-C8F0-40E4-A46A-350669D679DB}">
      <dgm:prSet/>
      <dgm:spPr/>
      <dgm:t>
        <a:bodyPr/>
        <a:lstStyle/>
        <a:p>
          <a:endParaRPr lang="en-US"/>
        </a:p>
      </dgm:t>
    </dgm:pt>
    <dgm:pt modelId="{0B5A8B61-A5DF-4D98-BCEE-FF0D90C9C23D}">
      <dgm:prSet phldrT="[Text]"/>
      <dgm:spPr>
        <a:solidFill>
          <a:schemeClr val="bg2"/>
        </a:solidFill>
      </dgm:spPr>
      <dgm:t>
        <a:bodyPr/>
        <a:lstStyle/>
        <a:p>
          <a:r>
            <a:rPr lang="en-US" dirty="0" smtClean="0"/>
            <a:t>Build &amp; Interpret Model</a:t>
          </a:r>
          <a:endParaRPr lang="en-US" dirty="0"/>
        </a:p>
      </dgm:t>
    </dgm:pt>
    <dgm:pt modelId="{F6E90878-00EC-40BF-8C4D-1B1AAE5863A8}" type="parTrans" cxnId="{90002AA2-45E4-4564-AA94-7F74101EBDD0}">
      <dgm:prSet/>
      <dgm:spPr/>
      <dgm:t>
        <a:bodyPr/>
        <a:lstStyle/>
        <a:p>
          <a:endParaRPr lang="en-US"/>
        </a:p>
      </dgm:t>
    </dgm:pt>
    <dgm:pt modelId="{C67F60EE-0C5D-40D9-9CC5-DDDC1D16CF38}" type="sibTrans" cxnId="{90002AA2-45E4-4564-AA94-7F74101EBDD0}">
      <dgm:prSet/>
      <dgm:spPr/>
      <dgm:t>
        <a:bodyPr/>
        <a:lstStyle/>
        <a:p>
          <a:endParaRPr lang="en-US"/>
        </a:p>
      </dgm:t>
    </dgm:pt>
    <dgm:pt modelId="{18B39035-1F4B-4A9F-8106-205C827C5C30}">
      <dgm:prSet phldrT="[Text]"/>
      <dgm:spPr>
        <a:solidFill>
          <a:schemeClr val="accent1"/>
        </a:solidFill>
      </dgm:spPr>
      <dgm:t>
        <a:bodyPr/>
        <a:lstStyle/>
        <a:p>
          <a:r>
            <a:rPr lang="en-US" dirty="0" smtClean="0"/>
            <a:t>Model diagnostics</a:t>
          </a:r>
          <a:endParaRPr lang="en-US" dirty="0"/>
        </a:p>
      </dgm:t>
    </dgm:pt>
    <dgm:pt modelId="{D8C47BB3-739D-4B2D-953C-1701BA250097}" type="parTrans" cxnId="{6A630442-ED59-47D7-AAE5-1D09326AAF5B}">
      <dgm:prSet/>
      <dgm:spPr/>
      <dgm:t>
        <a:bodyPr/>
        <a:lstStyle/>
        <a:p>
          <a:endParaRPr lang="en-US"/>
        </a:p>
      </dgm:t>
    </dgm:pt>
    <dgm:pt modelId="{DEC3452D-FB8C-4416-9E99-0464EFD87CCF}" type="sibTrans" cxnId="{6A630442-ED59-47D7-AAE5-1D09326AAF5B}">
      <dgm:prSet/>
      <dgm:spPr/>
      <dgm:t>
        <a:bodyPr/>
        <a:lstStyle/>
        <a:p>
          <a:endParaRPr lang="en-US"/>
        </a:p>
      </dgm:t>
    </dgm:pt>
    <dgm:pt modelId="{97DCA664-EAC9-4E8D-9873-B4F7A82DFADE}" type="pres">
      <dgm:prSet presAssocID="{F6F04FB7-F893-4580-8E85-B7B8187B05BF}" presName="Name0" presStyleCnt="0">
        <dgm:presLayoutVars>
          <dgm:dir/>
          <dgm:resizeHandles val="exact"/>
        </dgm:presLayoutVars>
      </dgm:prSet>
      <dgm:spPr/>
    </dgm:pt>
    <dgm:pt modelId="{783C2A7D-2F2C-4DE9-BD5B-78E4F9770075}" type="pres">
      <dgm:prSet presAssocID="{705779B5-2106-4EC6-8052-39DE00479137}" presName="parTxOnly" presStyleLbl="node1" presStyleIdx="0" presStyleCnt="5">
        <dgm:presLayoutVars>
          <dgm:bulletEnabled val="1"/>
        </dgm:presLayoutVars>
      </dgm:prSet>
      <dgm:spPr/>
    </dgm:pt>
    <dgm:pt modelId="{835F2333-9E7A-4B56-A652-5A071AD99C1C}" type="pres">
      <dgm:prSet presAssocID="{526D4B36-6D7A-4690-B374-B1A3A2BF5DE2}" presName="parSpace" presStyleCnt="0"/>
      <dgm:spPr/>
    </dgm:pt>
    <dgm:pt modelId="{5617D196-6F0E-4D1F-B52E-5537DA81D9A7}" type="pres">
      <dgm:prSet presAssocID="{FA24750A-D734-4A64-87D8-02DBF175D0F5}" presName="parTxOnly" presStyleLbl="node1" presStyleIdx="1" presStyleCnt="5">
        <dgm:presLayoutVars>
          <dgm:bulletEnabled val="1"/>
        </dgm:presLayoutVars>
      </dgm:prSet>
      <dgm:spPr/>
      <dgm:t>
        <a:bodyPr/>
        <a:lstStyle/>
        <a:p>
          <a:endParaRPr lang="en-US"/>
        </a:p>
      </dgm:t>
    </dgm:pt>
    <dgm:pt modelId="{CB74CF55-093E-4E7E-8F09-12B93105C4C1}" type="pres">
      <dgm:prSet presAssocID="{3D4CF607-0727-40D2-B8F4-0C5D2CA1A29D}" presName="parSpace" presStyleCnt="0"/>
      <dgm:spPr/>
    </dgm:pt>
    <dgm:pt modelId="{CF66343B-15AB-437C-8D64-FC19B988CCE6}" type="pres">
      <dgm:prSet presAssocID="{BB6F451A-23E5-4E25-803E-F26378130AF8}" presName="parTxOnly" presStyleLbl="node1" presStyleIdx="2" presStyleCnt="5">
        <dgm:presLayoutVars>
          <dgm:bulletEnabled val="1"/>
        </dgm:presLayoutVars>
      </dgm:prSet>
      <dgm:spPr/>
    </dgm:pt>
    <dgm:pt modelId="{99332E35-1FD2-4CAF-8FED-A1D35E188B7B}" type="pres">
      <dgm:prSet presAssocID="{C38D3FF5-E00B-43CD-9C02-842BD2B72F55}" presName="parSpace" presStyleCnt="0"/>
      <dgm:spPr/>
    </dgm:pt>
    <dgm:pt modelId="{77D57710-FA83-47D6-B98B-3CD2B5BB2C91}" type="pres">
      <dgm:prSet presAssocID="{0B5A8B61-A5DF-4D98-BCEE-FF0D90C9C23D}" presName="parTxOnly" presStyleLbl="node1" presStyleIdx="3" presStyleCnt="5">
        <dgm:presLayoutVars>
          <dgm:bulletEnabled val="1"/>
        </dgm:presLayoutVars>
      </dgm:prSet>
      <dgm:spPr/>
      <dgm:t>
        <a:bodyPr/>
        <a:lstStyle/>
        <a:p>
          <a:endParaRPr lang="en-US"/>
        </a:p>
      </dgm:t>
    </dgm:pt>
    <dgm:pt modelId="{2555178B-0220-4745-BC9B-EE7AD260B654}" type="pres">
      <dgm:prSet presAssocID="{C67F60EE-0C5D-40D9-9CC5-DDDC1D16CF38}" presName="parSpace" presStyleCnt="0"/>
      <dgm:spPr/>
    </dgm:pt>
    <dgm:pt modelId="{47F9E3FF-C4AD-4F7C-ACED-0891B9C8814E}" type="pres">
      <dgm:prSet presAssocID="{18B39035-1F4B-4A9F-8106-205C827C5C30}" presName="parTxOnly" presStyleLbl="node1" presStyleIdx="4" presStyleCnt="5">
        <dgm:presLayoutVars>
          <dgm:bulletEnabled val="1"/>
        </dgm:presLayoutVars>
      </dgm:prSet>
      <dgm:spPr/>
    </dgm:pt>
  </dgm:ptLst>
  <dgm:cxnLst>
    <dgm:cxn modelId="{D9EB86A1-7EE9-46F7-9362-2C03A39AAC0C}" type="presOf" srcId="{705779B5-2106-4EC6-8052-39DE00479137}" destId="{783C2A7D-2F2C-4DE9-BD5B-78E4F9770075}" srcOrd="0" destOrd="0" presId="urn:microsoft.com/office/officeart/2005/8/layout/hChevron3"/>
    <dgm:cxn modelId="{90002AA2-45E4-4564-AA94-7F74101EBDD0}" srcId="{F6F04FB7-F893-4580-8E85-B7B8187B05BF}" destId="{0B5A8B61-A5DF-4D98-BCEE-FF0D90C9C23D}" srcOrd="3" destOrd="0" parTransId="{F6E90878-00EC-40BF-8C4D-1B1AAE5863A8}" sibTransId="{C67F60EE-0C5D-40D9-9CC5-DDDC1D16CF38}"/>
    <dgm:cxn modelId="{308C72E4-84D4-4399-8F6B-AEC60AD706A4}" srcId="{F6F04FB7-F893-4580-8E85-B7B8187B05BF}" destId="{705779B5-2106-4EC6-8052-39DE00479137}" srcOrd="0" destOrd="0" parTransId="{6CCA19BF-F6AC-4F23-827F-CD9010A85E0B}" sibTransId="{526D4B36-6D7A-4690-B374-B1A3A2BF5DE2}"/>
    <dgm:cxn modelId="{A405FDA8-E389-4C66-87DC-FB1D269BADF0}" type="presOf" srcId="{FA24750A-D734-4A64-87D8-02DBF175D0F5}" destId="{5617D196-6F0E-4D1F-B52E-5537DA81D9A7}" srcOrd="0" destOrd="0" presId="urn:microsoft.com/office/officeart/2005/8/layout/hChevron3"/>
    <dgm:cxn modelId="{4CBF7732-530B-4343-BD3A-EE78277FDA07}" srcId="{F6F04FB7-F893-4580-8E85-B7B8187B05BF}" destId="{FA24750A-D734-4A64-87D8-02DBF175D0F5}" srcOrd="1" destOrd="0" parTransId="{8C7BE887-D018-4655-9859-AFF16840040E}" sibTransId="{3D4CF607-0727-40D2-B8F4-0C5D2CA1A29D}"/>
    <dgm:cxn modelId="{BE39C342-C8F0-40E4-A46A-350669D679DB}" srcId="{F6F04FB7-F893-4580-8E85-B7B8187B05BF}" destId="{BB6F451A-23E5-4E25-803E-F26378130AF8}" srcOrd="2" destOrd="0" parTransId="{B00B9F64-6E0A-41EB-AF27-9BD4C46D2847}" sibTransId="{C38D3FF5-E00B-43CD-9C02-842BD2B72F55}"/>
    <dgm:cxn modelId="{01170DE2-2492-48C2-82C9-7E8A505A1DD9}" type="presOf" srcId="{0B5A8B61-A5DF-4D98-BCEE-FF0D90C9C23D}" destId="{77D57710-FA83-47D6-B98B-3CD2B5BB2C91}" srcOrd="0" destOrd="0" presId="urn:microsoft.com/office/officeart/2005/8/layout/hChevron3"/>
    <dgm:cxn modelId="{45CA3E17-BD65-4DDF-A119-655344778CAB}" type="presOf" srcId="{18B39035-1F4B-4A9F-8106-205C827C5C30}" destId="{47F9E3FF-C4AD-4F7C-ACED-0891B9C8814E}" srcOrd="0" destOrd="0" presId="urn:microsoft.com/office/officeart/2005/8/layout/hChevron3"/>
    <dgm:cxn modelId="{6FBD4221-6717-4F06-A847-289006172BC8}" type="presOf" srcId="{F6F04FB7-F893-4580-8E85-B7B8187B05BF}" destId="{97DCA664-EAC9-4E8D-9873-B4F7A82DFADE}" srcOrd="0" destOrd="0" presId="urn:microsoft.com/office/officeart/2005/8/layout/hChevron3"/>
    <dgm:cxn modelId="{EC94906B-F966-41A9-9CAE-C17C5EA9447E}" type="presOf" srcId="{BB6F451A-23E5-4E25-803E-F26378130AF8}" destId="{CF66343B-15AB-437C-8D64-FC19B988CCE6}" srcOrd="0" destOrd="0" presId="urn:microsoft.com/office/officeart/2005/8/layout/hChevron3"/>
    <dgm:cxn modelId="{6A630442-ED59-47D7-AAE5-1D09326AAF5B}" srcId="{F6F04FB7-F893-4580-8E85-B7B8187B05BF}" destId="{18B39035-1F4B-4A9F-8106-205C827C5C30}" srcOrd="4" destOrd="0" parTransId="{D8C47BB3-739D-4B2D-953C-1701BA250097}" sibTransId="{DEC3452D-FB8C-4416-9E99-0464EFD87CCF}"/>
    <dgm:cxn modelId="{7D46867F-AD04-47B8-AA5B-9EC90AC562DA}" type="presParOf" srcId="{97DCA664-EAC9-4E8D-9873-B4F7A82DFADE}" destId="{783C2A7D-2F2C-4DE9-BD5B-78E4F9770075}" srcOrd="0" destOrd="0" presId="urn:microsoft.com/office/officeart/2005/8/layout/hChevron3"/>
    <dgm:cxn modelId="{F5B853EE-6C3E-441C-AE26-E1B42B375A9E}" type="presParOf" srcId="{97DCA664-EAC9-4E8D-9873-B4F7A82DFADE}" destId="{835F2333-9E7A-4B56-A652-5A071AD99C1C}" srcOrd="1" destOrd="0" presId="urn:microsoft.com/office/officeart/2005/8/layout/hChevron3"/>
    <dgm:cxn modelId="{772E1FD9-3C09-457E-BAE0-3066E9ACC6B3}" type="presParOf" srcId="{97DCA664-EAC9-4E8D-9873-B4F7A82DFADE}" destId="{5617D196-6F0E-4D1F-B52E-5537DA81D9A7}" srcOrd="2" destOrd="0" presId="urn:microsoft.com/office/officeart/2005/8/layout/hChevron3"/>
    <dgm:cxn modelId="{52EEA63A-8B07-45E2-88F2-9EAB7EF6FEFF}" type="presParOf" srcId="{97DCA664-EAC9-4E8D-9873-B4F7A82DFADE}" destId="{CB74CF55-093E-4E7E-8F09-12B93105C4C1}" srcOrd="3" destOrd="0" presId="urn:microsoft.com/office/officeart/2005/8/layout/hChevron3"/>
    <dgm:cxn modelId="{237DD235-01C8-4CF5-93CE-C94DF25F0459}" type="presParOf" srcId="{97DCA664-EAC9-4E8D-9873-B4F7A82DFADE}" destId="{CF66343B-15AB-437C-8D64-FC19B988CCE6}" srcOrd="4" destOrd="0" presId="urn:microsoft.com/office/officeart/2005/8/layout/hChevron3"/>
    <dgm:cxn modelId="{C4B14F77-367C-45BE-ACF9-2F673CEA7A72}" type="presParOf" srcId="{97DCA664-EAC9-4E8D-9873-B4F7A82DFADE}" destId="{99332E35-1FD2-4CAF-8FED-A1D35E188B7B}" srcOrd="5" destOrd="0" presId="urn:microsoft.com/office/officeart/2005/8/layout/hChevron3"/>
    <dgm:cxn modelId="{51CC0CC0-733B-409D-B1B7-19715E425344}" type="presParOf" srcId="{97DCA664-EAC9-4E8D-9873-B4F7A82DFADE}" destId="{77D57710-FA83-47D6-B98B-3CD2B5BB2C91}" srcOrd="6" destOrd="0" presId="urn:microsoft.com/office/officeart/2005/8/layout/hChevron3"/>
    <dgm:cxn modelId="{8017CA54-C515-478E-B096-1CE03A09D8A5}" type="presParOf" srcId="{97DCA664-EAC9-4E8D-9873-B4F7A82DFADE}" destId="{2555178B-0220-4745-BC9B-EE7AD260B654}" srcOrd="7" destOrd="0" presId="urn:microsoft.com/office/officeart/2005/8/layout/hChevron3"/>
    <dgm:cxn modelId="{75EFD446-F328-4FEB-A64A-120BF761EE70}" type="presParOf" srcId="{97DCA664-EAC9-4E8D-9873-B4F7A82DFADE}" destId="{47F9E3FF-C4AD-4F7C-ACED-0891B9C8814E}" srcOrd="8" destOrd="0" presId="urn:microsoft.com/office/officeart/2005/8/layout/hChevron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F04FB7-F893-4580-8E85-B7B8187B05BF}" type="doc">
      <dgm:prSet loTypeId="urn:microsoft.com/office/officeart/2005/8/layout/hChevron3" loCatId="process" qsTypeId="urn:microsoft.com/office/officeart/2005/8/quickstyle/simple1" qsCatId="simple" csTypeId="urn:microsoft.com/office/officeart/2005/8/colors/accent1_2" csCatId="accent1" phldr="1"/>
      <dgm:spPr/>
    </dgm:pt>
    <dgm:pt modelId="{705779B5-2106-4EC6-8052-39DE00479137}">
      <dgm:prSet phldrT="[Text]"/>
      <dgm:spPr/>
      <dgm:t>
        <a:bodyPr/>
        <a:lstStyle/>
        <a:p>
          <a:r>
            <a:rPr lang="en-US" dirty="0" smtClean="0"/>
            <a:t>Prepare Data</a:t>
          </a:r>
          <a:endParaRPr lang="en-US" dirty="0"/>
        </a:p>
      </dgm:t>
    </dgm:pt>
    <dgm:pt modelId="{6CCA19BF-F6AC-4F23-827F-CD9010A85E0B}" type="parTrans" cxnId="{308C72E4-84D4-4399-8F6B-AEC60AD706A4}">
      <dgm:prSet/>
      <dgm:spPr/>
      <dgm:t>
        <a:bodyPr/>
        <a:lstStyle/>
        <a:p>
          <a:endParaRPr lang="en-US"/>
        </a:p>
      </dgm:t>
    </dgm:pt>
    <dgm:pt modelId="{526D4B36-6D7A-4690-B374-B1A3A2BF5DE2}" type="sibTrans" cxnId="{308C72E4-84D4-4399-8F6B-AEC60AD706A4}">
      <dgm:prSet/>
      <dgm:spPr/>
      <dgm:t>
        <a:bodyPr/>
        <a:lstStyle/>
        <a:p>
          <a:endParaRPr lang="en-US"/>
        </a:p>
      </dgm:t>
    </dgm:pt>
    <dgm:pt modelId="{FA24750A-D734-4A64-87D8-02DBF175D0F5}">
      <dgm:prSet phldrT="[Text]"/>
      <dgm:spPr>
        <a:solidFill>
          <a:schemeClr val="bg2"/>
        </a:solidFill>
      </dgm:spPr>
      <dgm:t>
        <a:bodyPr/>
        <a:lstStyle/>
        <a:p>
          <a:r>
            <a:rPr lang="en-US" dirty="0" smtClean="0"/>
            <a:t>Analyze Survival Curves</a:t>
          </a:r>
          <a:endParaRPr lang="en-US" dirty="0"/>
        </a:p>
      </dgm:t>
    </dgm:pt>
    <dgm:pt modelId="{8C7BE887-D018-4655-9859-AFF16840040E}" type="parTrans" cxnId="{4CBF7732-530B-4343-BD3A-EE78277FDA07}">
      <dgm:prSet/>
      <dgm:spPr/>
      <dgm:t>
        <a:bodyPr/>
        <a:lstStyle/>
        <a:p>
          <a:endParaRPr lang="en-US"/>
        </a:p>
      </dgm:t>
    </dgm:pt>
    <dgm:pt modelId="{3D4CF607-0727-40D2-B8F4-0C5D2CA1A29D}" type="sibTrans" cxnId="{4CBF7732-530B-4343-BD3A-EE78277FDA07}">
      <dgm:prSet/>
      <dgm:spPr/>
      <dgm:t>
        <a:bodyPr/>
        <a:lstStyle/>
        <a:p>
          <a:endParaRPr lang="en-US"/>
        </a:p>
      </dgm:t>
    </dgm:pt>
    <dgm:pt modelId="{BB6F451A-23E5-4E25-803E-F26378130AF8}">
      <dgm:prSet phldrT="[Text]"/>
      <dgm:spPr>
        <a:solidFill>
          <a:schemeClr val="bg2"/>
        </a:solidFill>
      </dgm:spPr>
      <dgm:t>
        <a:bodyPr/>
        <a:lstStyle/>
        <a:p>
          <a:r>
            <a:rPr lang="en-US" dirty="0" smtClean="0"/>
            <a:t>Feature Engineering</a:t>
          </a:r>
          <a:endParaRPr lang="en-US" dirty="0"/>
        </a:p>
      </dgm:t>
    </dgm:pt>
    <dgm:pt modelId="{B00B9F64-6E0A-41EB-AF27-9BD4C46D2847}" type="parTrans" cxnId="{BE39C342-C8F0-40E4-A46A-350669D679DB}">
      <dgm:prSet/>
      <dgm:spPr/>
      <dgm:t>
        <a:bodyPr/>
        <a:lstStyle/>
        <a:p>
          <a:endParaRPr lang="en-US"/>
        </a:p>
      </dgm:t>
    </dgm:pt>
    <dgm:pt modelId="{C38D3FF5-E00B-43CD-9C02-842BD2B72F55}" type="sibTrans" cxnId="{BE39C342-C8F0-40E4-A46A-350669D679DB}">
      <dgm:prSet/>
      <dgm:spPr/>
      <dgm:t>
        <a:bodyPr/>
        <a:lstStyle/>
        <a:p>
          <a:endParaRPr lang="en-US"/>
        </a:p>
      </dgm:t>
    </dgm:pt>
    <dgm:pt modelId="{0B5A8B61-A5DF-4D98-BCEE-FF0D90C9C23D}">
      <dgm:prSet phldrT="[Text]"/>
      <dgm:spPr>
        <a:solidFill>
          <a:schemeClr val="bg2"/>
        </a:solidFill>
      </dgm:spPr>
      <dgm:t>
        <a:bodyPr/>
        <a:lstStyle/>
        <a:p>
          <a:r>
            <a:rPr lang="en-US" dirty="0" smtClean="0"/>
            <a:t>Build &amp; Interpret Model</a:t>
          </a:r>
          <a:endParaRPr lang="en-US" dirty="0"/>
        </a:p>
      </dgm:t>
    </dgm:pt>
    <dgm:pt modelId="{F6E90878-00EC-40BF-8C4D-1B1AAE5863A8}" type="parTrans" cxnId="{90002AA2-45E4-4564-AA94-7F74101EBDD0}">
      <dgm:prSet/>
      <dgm:spPr/>
      <dgm:t>
        <a:bodyPr/>
        <a:lstStyle/>
        <a:p>
          <a:endParaRPr lang="en-US"/>
        </a:p>
      </dgm:t>
    </dgm:pt>
    <dgm:pt modelId="{C67F60EE-0C5D-40D9-9CC5-DDDC1D16CF38}" type="sibTrans" cxnId="{90002AA2-45E4-4564-AA94-7F74101EBDD0}">
      <dgm:prSet/>
      <dgm:spPr/>
      <dgm:t>
        <a:bodyPr/>
        <a:lstStyle/>
        <a:p>
          <a:endParaRPr lang="en-US"/>
        </a:p>
      </dgm:t>
    </dgm:pt>
    <dgm:pt modelId="{18B39035-1F4B-4A9F-8106-205C827C5C30}">
      <dgm:prSet phldrT="[Text]"/>
      <dgm:spPr>
        <a:solidFill>
          <a:schemeClr val="bg2"/>
        </a:solidFill>
      </dgm:spPr>
      <dgm:t>
        <a:bodyPr/>
        <a:lstStyle/>
        <a:p>
          <a:r>
            <a:rPr lang="en-US" dirty="0" smtClean="0"/>
            <a:t>Model diagnostics</a:t>
          </a:r>
          <a:endParaRPr lang="en-US" dirty="0"/>
        </a:p>
      </dgm:t>
    </dgm:pt>
    <dgm:pt modelId="{D8C47BB3-739D-4B2D-953C-1701BA250097}" type="parTrans" cxnId="{6A630442-ED59-47D7-AAE5-1D09326AAF5B}">
      <dgm:prSet/>
      <dgm:spPr/>
      <dgm:t>
        <a:bodyPr/>
        <a:lstStyle/>
        <a:p>
          <a:endParaRPr lang="en-US"/>
        </a:p>
      </dgm:t>
    </dgm:pt>
    <dgm:pt modelId="{DEC3452D-FB8C-4416-9E99-0464EFD87CCF}" type="sibTrans" cxnId="{6A630442-ED59-47D7-AAE5-1D09326AAF5B}">
      <dgm:prSet/>
      <dgm:spPr/>
      <dgm:t>
        <a:bodyPr/>
        <a:lstStyle/>
        <a:p>
          <a:endParaRPr lang="en-US"/>
        </a:p>
      </dgm:t>
    </dgm:pt>
    <dgm:pt modelId="{97DCA664-EAC9-4E8D-9873-B4F7A82DFADE}" type="pres">
      <dgm:prSet presAssocID="{F6F04FB7-F893-4580-8E85-B7B8187B05BF}" presName="Name0" presStyleCnt="0">
        <dgm:presLayoutVars>
          <dgm:dir/>
          <dgm:resizeHandles val="exact"/>
        </dgm:presLayoutVars>
      </dgm:prSet>
      <dgm:spPr/>
    </dgm:pt>
    <dgm:pt modelId="{783C2A7D-2F2C-4DE9-BD5B-78E4F9770075}" type="pres">
      <dgm:prSet presAssocID="{705779B5-2106-4EC6-8052-39DE00479137}" presName="parTxOnly" presStyleLbl="node1" presStyleIdx="0" presStyleCnt="5">
        <dgm:presLayoutVars>
          <dgm:bulletEnabled val="1"/>
        </dgm:presLayoutVars>
      </dgm:prSet>
      <dgm:spPr/>
    </dgm:pt>
    <dgm:pt modelId="{835F2333-9E7A-4B56-A652-5A071AD99C1C}" type="pres">
      <dgm:prSet presAssocID="{526D4B36-6D7A-4690-B374-B1A3A2BF5DE2}" presName="parSpace" presStyleCnt="0"/>
      <dgm:spPr/>
    </dgm:pt>
    <dgm:pt modelId="{5617D196-6F0E-4D1F-B52E-5537DA81D9A7}" type="pres">
      <dgm:prSet presAssocID="{FA24750A-D734-4A64-87D8-02DBF175D0F5}" presName="parTxOnly" presStyleLbl="node1" presStyleIdx="1" presStyleCnt="5">
        <dgm:presLayoutVars>
          <dgm:bulletEnabled val="1"/>
        </dgm:presLayoutVars>
      </dgm:prSet>
      <dgm:spPr/>
      <dgm:t>
        <a:bodyPr/>
        <a:lstStyle/>
        <a:p>
          <a:endParaRPr lang="en-US"/>
        </a:p>
      </dgm:t>
    </dgm:pt>
    <dgm:pt modelId="{CB74CF55-093E-4E7E-8F09-12B93105C4C1}" type="pres">
      <dgm:prSet presAssocID="{3D4CF607-0727-40D2-B8F4-0C5D2CA1A29D}" presName="parSpace" presStyleCnt="0"/>
      <dgm:spPr/>
    </dgm:pt>
    <dgm:pt modelId="{CF66343B-15AB-437C-8D64-FC19B988CCE6}" type="pres">
      <dgm:prSet presAssocID="{BB6F451A-23E5-4E25-803E-F26378130AF8}" presName="parTxOnly" presStyleLbl="node1" presStyleIdx="2" presStyleCnt="5">
        <dgm:presLayoutVars>
          <dgm:bulletEnabled val="1"/>
        </dgm:presLayoutVars>
      </dgm:prSet>
      <dgm:spPr/>
    </dgm:pt>
    <dgm:pt modelId="{99332E35-1FD2-4CAF-8FED-A1D35E188B7B}" type="pres">
      <dgm:prSet presAssocID="{C38D3FF5-E00B-43CD-9C02-842BD2B72F55}" presName="parSpace" presStyleCnt="0"/>
      <dgm:spPr/>
    </dgm:pt>
    <dgm:pt modelId="{77D57710-FA83-47D6-B98B-3CD2B5BB2C91}" type="pres">
      <dgm:prSet presAssocID="{0B5A8B61-A5DF-4D98-BCEE-FF0D90C9C23D}" presName="parTxOnly" presStyleLbl="node1" presStyleIdx="3" presStyleCnt="5">
        <dgm:presLayoutVars>
          <dgm:bulletEnabled val="1"/>
        </dgm:presLayoutVars>
      </dgm:prSet>
      <dgm:spPr/>
      <dgm:t>
        <a:bodyPr/>
        <a:lstStyle/>
        <a:p>
          <a:endParaRPr lang="en-US"/>
        </a:p>
      </dgm:t>
    </dgm:pt>
    <dgm:pt modelId="{2555178B-0220-4745-BC9B-EE7AD260B654}" type="pres">
      <dgm:prSet presAssocID="{C67F60EE-0C5D-40D9-9CC5-DDDC1D16CF38}" presName="parSpace" presStyleCnt="0"/>
      <dgm:spPr/>
    </dgm:pt>
    <dgm:pt modelId="{47F9E3FF-C4AD-4F7C-ACED-0891B9C8814E}" type="pres">
      <dgm:prSet presAssocID="{18B39035-1F4B-4A9F-8106-205C827C5C30}" presName="parTxOnly" presStyleLbl="node1" presStyleIdx="4" presStyleCnt="5">
        <dgm:presLayoutVars>
          <dgm:bulletEnabled val="1"/>
        </dgm:presLayoutVars>
      </dgm:prSet>
      <dgm:spPr/>
    </dgm:pt>
  </dgm:ptLst>
  <dgm:cxnLst>
    <dgm:cxn modelId="{F284C629-DB0E-4294-BD58-53F571D59EAF}" type="presOf" srcId="{BB6F451A-23E5-4E25-803E-F26378130AF8}" destId="{CF66343B-15AB-437C-8D64-FC19B988CCE6}" srcOrd="0" destOrd="0" presId="urn:microsoft.com/office/officeart/2005/8/layout/hChevron3"/>
    <dgm:cxn modelId="{90002AA2-45E4-4564-AA94-7F74101EBDD0}" srcId="{F6F04FB7-F893-4580-8E85-B7B8187B05BF}" destId="{0B5A8B61-A5DF-4D98-BCEE-FF0D90C9C23D}" srcOrd="3" destOrd="0" parTransId="{F6E90878-00EC-40BF-8C4D-1B1AAE5863A8}" sibTransId="{C67F60EE-0C5D-40D9-9CC5-DDDC1D16CF38}"/>
    <dgm:cxn modelId="{308C72E4-84D4-4399-8F6B-AEC60AD706A4}" srcId="{F6F04FB7-F893-4580-8E85-B7B8187B05BF}" destId="{705779B5-2106-4EC6-8052-39DE00479137}" srcOrd="0" destOrd="0" parTransId="{6CCA19BF-F6AC-4F23-827F-CD9010A85E0B}" sibTransId="{526D4B36-6D7A-4690-B374-B1A3A2BF5DE2}"/>
    <dgm:cxn modelId="{FD2FC0A2-9142-4EC7-8B6E-67C57C68584F}" type="presOf" srcId="{0B5A8B61-A5DF-4D98-BCEE-FF0D90C9C23D}" destId="{77D57710-FA83-47D6-B98B-3CD2B5BB2C91}" srcOrd="0" destOrd="0" presId="urn:microsoft.com/office/officeart/2005/8/layout/hChevron3"/>
    <dgm:cxn modelId="{4CBF7732-530B-4343-BD3A-EE78277FDA07}" srcId="{F6F04FB7-F893-4580-8E85-B7B8187B05BF}" destId="{FA24750A-D734-4A64-87D8-02DBF175D0F5}" srcOrd="1" destOrd="0" parTransId="{8C7BE887-D018-4655-9859-AFF16840040E}" sibTransId="{3D4CF607-0727-40D2-B8F4-0C5D2CA1A29D}"/>
    <dgm:cxn modelId="{04BC7D12-EE36-46C8-AF34-C86959A5790F}" type="presOf" srcId="{FA24750A-D734-4A64-87D8-02DBF175D0F5}" destId="{5617D196-6F0E-4D1F-B52E-5537DA81D9A7}" srcOrd="0" destOrd="0" presId="urn:microsoft.com/office/officeart/2005/8/layout/hChevron3"/>
    <dgm:cxn modelId="{B1534248-0725-4BDE-B787-74BC1F92A0E2}" type="presOf" srcId="{705779B5-2106-4EC6-8052-39DE00479137}" destId="{783C2A7D-2F2C-4DE9-BD5B-78E4F9770075}" srcOrd="0" destOrd="0" presId="urn:microsoft.com/office/officeart/2005/8/layout/hChevron3"/>
    <dgm:cxn modelId="{BE39C342-C8F0-40E4-A46A-350669D679DB}" srcId="{F6F04FB7-F893-4580-8E85-B7B8187B05BF}" destId="{BB6F451A-23E5-4E25-803E-F26378130AF8}" srcOrd="2" destOrd="0" parTransId="{B00B9F64-6E0A-41EB-AF27-9BD4C46D2847}" sibTransId="{C38D3FF5-E00B-43CD-9C02-842BD2B72F55}"/>
    <dgm:cxn modelId="{FE0F0A87-0697-447C-9BF2-3C1ACD6A6C7F}" type="presOf" srcId="{18B39035-1F4B-4A9F-8106-205C827C5C30}" destId="{47F9E3FF-C4AD-4F7C-ACED-0891B9C8814E}" srcOrd="0" destOrd="0" presId="urn:microsoft.com/office/officeart/2005/8/layout/hChevron3"/>
    <dgm:cxn modelId="{6A630442-ED59-47D7-AAE5-1D09326AAF5B}" srcId="{F6F04FB7-F893-4580-8E85-B7B8187B05BF}" destId="{18B39035-1F4B-4A9F-8106-205C827C5C30}" srcOrd="4" destOrd="0" parTransId="{D8C47BB3-739D-4B2D-953C-1701BA250097}" sibTransId="{DEC3452D-FB8C-4416-9E99-0464EFD87CCF}"/>
    <dgm:cxn modelId="{81E3A4BB-8BCA-4AB0-94DA-E320422236A1}" type="presOf" srcId="{F6F04FB7-F893-4580-8E85-B7B8187B05BF}" destId="{97DCA664-EAC9-4E8D-9873-B4F7A82DFADE}" srcOrd="0" destOrd="0" presId="urn:microsoft.com/office/officeart/2005/8/layout/hChevron3"/>
    <dgm:cxn modelId="{3AD946A4-2D3A-4988-91D2-A2E49C56B472}" type="presParOf" srcId="{97DCA664-EAC9-4E8D-9873-B4F7A82DFADE}" destId="{783C2A7D-2F2C-4DE9-BD5B-78E4F9770075}" srcOrd="0" destOrd="0" presId="urn:microsoft.com/office/officeart/2005/8/layout/hChevron3"/>
    <dgm:cxn modelId="{111E2AF9-B513-4AEE-B5F4-54D08427AD78}" type="presParOf" srcId="{97DCA664-EAC9-4E8D-9873-B4F7A82DFADE}" destId="{835F2333-9E7A-4B56-A652-5A071AD99C1C}" srcOrd="1" destOrd="0" presId="urn:microsoft.com/office/officeart/2005/8/layout/hChevron3"/>
    <dgm:cxn modelId="{EEE5259D-C826-467F-BBC4-B0AC496B7A72}" type="presParOf" srcId="{97DCA664-EAC9-4E8D-9873-B4F7A82DFADE}" destId="{5617D196-6F0E-4D1F-B52E-5537DA81D9A7}" srcOrd="2" destOrd="0" presId="urn:microsoft.com/office/officeart/2005/8/layout/hChevron3"/>
    <dgm:cxn modelId="{4DA22A73-FE48-4CB0-A6E8-A26B0E512493}" type="presParOf" srcId="{97DCA664-EAC9-4E8D-9873-B4F7A82DFADE}" destId="{CB74CF55-093E-4E7E-8F09-12B93105C4C1}" srcOrd="3" destOrd="0" presId="urn:microsoft.com/office/officeart/2005/8/layout/hChevron3"/>
    <dgm:cxn modelId="{EBD220A2-2A52-45B5-AED5-6E98C20FE65C}" type="presParOf" srcId="{97DCA664-EAC9-4E8D-9873-B4F7A82DFADE}" destId="{CF66343B-15AB-437C-8D64-FC19B988CCE6}" srcOrd="4" destOrd="0" presId="urn:microsoft.com/office/officeart/2005/8/layout/hChevron3"/>
    <dgm:cxn modelId="{A2BA91BB-E02F-47BA-B109-6AE52218FA0C}" type="presParOf" srcId="{97DCA664-EAC9-4E8D-9873-B4F7A82DFADE}" destId="{99332E35-1FD2-4CAF-8FED-A1D35E188B7B}" srcOrd="5" destOrd="0" presId="urn:microsoft.com/office/officeart/2005/8/layout/hChevron3"/>
    <dgm:cxn modelId="{30B3EB95-6B77-467B-991C-0141699B7A1B}" type="presParOf" srcId="{97DCA664-EAC9-4E8D-9873-B4F7A82DFADE}" destId="{77D57710-FA83-47D6-B98B-3CD2B5BB2C91}" srcOrd="6" destOrd="0" presId="urn:microsoft.com/office/officeart/2005/8/layout/hChevron3"/>
    <dgm:cxn modelId="{4A0C7B5F-B6E2-4435-97E4-C364B134F471}" type="presParOf" srcId="{97DCA664-EAC9-4E8D-9873-B4F7A82DFADE}" destId="{2555178B-0220-4745-BC9B-EE7AD260B654}" srcOrd="7" destOrd="0" presId="urn:microsoft.com/office/officeart/2005/8/layout/hChevron3"/>
    <dgm:cxn modelId="{FC4706A5-DFBC-4024-9CB7-F33AA11A7014}" type="presParOf" srcId="{97DCA664-EAC9-4E8D-9873-B4F7A82DFADE}" destId="{47F9E3FF-C4AD-4F7C-ACED-0891B9C8814E}" srcOrd="8" destOrd="0" presId="urn:microsoft.com/office/officeart/2005/8/layout/hChevron3"/>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F04FB7-F893-4580-8E85-B7B8187B05BF}" type="doc">
      <dgm:prSet loTypeId="urn:microsoft.com/office/officeart/2005/8/layout/hChevron3" loCatId="process" qsTypeId="urn:microsoft.com/office/officeart/2005/8/quickstyle/simple1" qsCatId="simple" csTypeId="urn:microsoft.com/office/officeart/2005/8/colors/accent1_2" csCatId="accent1" phldr="1"/>
      <dgm:spPr/>
    </dgm:pt>
    <dgm:pt modelId="{705779B5-2106-4EC6-8052-39DE00479137}">
      <dgm:prSet phldrT="[Text]"/>
      <dgm:spPr>
        <a:solidFill>
          <a:schemeClr val="bg2"/>
        </a:solidFill>
      </dgm:spPr>
      <dgm:t>
        <a:bodyPr/>
        <a:lstStyle/>
        <a:p>
          <a:r>
            <a:rPr lang="en-US" dirty="0" smtClean="0"/>
            <a:t>Prepare Data</a:t>
          </a:r>
          <a:endParaRPr lang="en-US" dirty="0"/>
        </a:p>
      </dgm:t>
    </dgm:pt>
    <dgm:pt modelId="{6CCA19BF-F6AC-4F23-827F-CD9010A85E0B}" type="parTrans" cxnId="{308C72E4-84D4-4399-8F6B-AEC60AD706A4}">
      <dgm:prSet/>
      <dgm:spPr/>
      <dgm:t>
        <a:bodyPr/>
        <a:lstStyle/>
        <a:p>
          <a:endParaRPr lang="en-US"/>
        </a:p>
      </dgm:t>
    </dgm:pt>
    <dgm:pt modelId="{526D4B36-6D7A-4690-B374-B1A3A2BF5DE2}" type="sibTrans" cxnId="{308C72E4-84D4-4399-8F6B-AEC60AD706A4}">
      <dgm:prSet/>
      <dgm:spPr/>
      <dgm:t>
        <a:bodyPr/>
        <a:lstStyle/>
        <a:p>
          <a:endParaRPr lang="en-US"/>
        </a:p>
      </dgm:t>
    </dgm:pt>
    <dgm:pt modelId="{FA24750A-D734-4A64-87D8-02DBF175D0F5}">
      <dgm:prSet phldrT="[Text]"/>
      <dgm:spPr>
        <a:solidFill>
          <a:srgbClr val="78D64B"/>
        </a:solidFill>
      </dgm:spPr>
      <dgm:t>
        <a:bodyPr/>
        <a:lstStyle/>
        <a:p>
          <a:r>
            <a:rPr lang="en-US" dirty="0" smtClean="0"/>
            <a:t>Analyze Survival Curves</a:t>
          </a:r>
          <a:endParaRPr lang="en-US" dirty="0"/>
        </a:p>
      </dgm:t>
    </dgm:pt>
    <dgm:pt modelId="{8C7BE887-D018-4655-9859-AFF16840040E}" type="parTrans" cxnId="{4CBF7732-530B-4343-BD3A-EE78277FDA07}">
      <dgm:prSet/>
      <dgm:spPr/>
      <dgm:t>
        <a:bodyPr/>
        <a:lstStyle/>
        <a:p>
          <a:endParaRPr lang="en-US"/>
        </a:p>
      </dgm:t>
    </dgm:pt>
    <dgm:pt modelId="{3D4CF607-0727-40D2-B8F4-0C5D2CA1A29D}" type="sibTrans" cxnId="{4CBF7732-530B-4343-BD3A-EE78277FDA07}">
      <dgm:prSet/>
      <dgm:spPr/>
      <dgm:t>
        <a:bodyPr/>
        <a:lstStyle/>
        <a:p>
          <a:endParaRPr lang="en-US"/>
        </a:p>
      </dgm:t>
    </dgm:pt>
    <dgm:pt modelId="{BB6F451A-23E5-4E25-803E-F26378130AF8}">
      <dgm:prSet phldrT="[Text]"/>
      <dgm:spPr>
        <a:solidFill>
          <a:schemeClr val="bg2"/>
        </a:solidFill>
      </dgm:spPr>
      <dgm:t>
        <a:bodyPr/>
        <a:lstStyle/>
        <a:p>
          <a:r>
            <a:rPr lang="en-US" dirty="0" smtClean="0"/>
            <a:t>Feature Engineering</a:t>
          </a:r>
          <a:endParaRPr lang="en-US" dirty="0"/>
        </a:p>
      </dgm:t>
    </dgm:pt>
    <dgm:pt modelId="{B00B9F64-6E0A-41EB-AF27-9BD4C46D2847}" type="parTrans" cxnId="{BE39C342-C8F0-40E4-A46A-350669D679DB}">
      <dgm:prSet/>
      <dgm:spPr/>
      <dgm:t>
        <a:bodyPr/>
        <a:lstStyle/>
        <a:p>
          <a:endParaRPr lang="en-US"/>
        </a:p>
      </dgm:t>
    </dgm:pt>
    <dgm:pt modelId="{C38D3FF5-E00B-43CD-9C02-842BD2B72F55}" type="sibTrans" cxnId="{BE39C342-C8F0-40E4-A46A-350669D679DB}">
      <dgm:prSet/>
      <dgm:spPr/>
      <dgm:t>
        <a:bodyPr/>
        <a:lstStyle/>
        <a:p>
          <a:endParaRPr lang="en-US"/>
        </a:p>
      </dgm:t>
    </dgm:pt>
    <dgm:pt modelId="{0B5A8B61-A5DF-4D98-BCEE-FF0D90C9C23D}">
      <dgm:prSet phldrT="[Text]"/>
      <dgm:spPr>
        <a:solidFill>
          <a:schemeClr val="bg2"/>
        </a:solidFill>
      </dgm:spPr>
      <dgm:t>
        <a:bodyPr/>
        <a:lstStyle/>
        <a:p>
          <a:r>
            <a:rPr lang="en-US" dirty="0" smtClean="0"/>
            <a:t>Build &amp; Interpret Model</a:t>
          </a:r>
          <a:endParaRPr lang="en-US" dirty="0"/>
        </a:p>
      </dgm:t>
    </dgm:pt>
    <dgm:pt modelId="{F6E90878-00EC-40BF-8C4D-1B1AAE5863A8}" type="parTrans" cxnId="{90002AA2-45E4-4564-AA94-7F74101EBDD0}">
      <dgm:prSet/>
      <dgm:spPr/>
      <dgm:t>
        <a:bodyPr/>
        <a:lstStyle/>
        <a:p>
          <a:endParaRPr lang="en-US"/>
        </a:p>
      </dgm:t>
    </dgm:pt>
    <dgm:pt modelId="{C67F60EE-0C5D-40D9-9CC5-DDDC1D16CF38}" type="sibTrans" cxnId="{90002AA2-45E4-4564-AA94-7F74101EBDD0}">
      <dgm:prSet/>
      <dgm:spPr/>
      <dgm:t>
        <a:bodyPr/>
        <a:lstStyle/>
        <a:p>
          <a:endParaRPr lang="en-US"/>
        </a:p>
      </dgm:t>
    </dgm:pt>
    <dgm:pt modelId="{18B39035-1F4B-4A9F-8106-205C827C5C30}">
      <dgm:prSet phldrT="[Text]"/>
      <dgm:spPr>
        <a:solidFill>
          <a:schemeClr val="bg2"/>
        </a:solidFill>
      </dgm:spPr>
      <dgm:t>
        <a:bodyPr/>
        <a:lstStyle/>
        <a:p>
          <a:r>
            <a:rPr lang="en-US" dirty="0" smtClean="0"/>
            <a:t>Model diagnostics</a:t>
          </a:r>
          <a:endParaRPr lang="en-US" dirty="0"/>
        </a:p>
      </dgm:t>
    </dgm:pt>
    <dgm:pt modelId="{D8C47BB3-739D-4B2D-953C-1701BA250097}" type="parTrans" cxnId="{6A630442-ED59-47D7-AAE5-1D09326AAF5B}">
      <dgm:prSet/>
      <dgm:spPr/>
      <dgm:t>
        <a:bodyPr/>
        <a:lstStyle/>
        <a:p>
          <a:endParaRPr lang="en-US"/>
        </a:p>
      </dgm:t>
    </dgm:pt>
    <dgm:pt modelId="{DEC3452D-FB8C-4416-9E99-0464EFD87CCF}" type="sibTrans" cxnId="{6A630442-ED59-47D7-AAE5-1D09326AAF5B}">
      <dgm:prSet/>
      <dgm:spPr/>
      <dgm:t>
        <a:bodyPr/>
        <a:lstStyle/>
        <a:p>
          <a:endParaRPr lang="en-US"/>
        </a:p>
      </dgm:t>
    </dgm:pt>
    <dgm:pt modelId="{97DCA664-EAC9-4E8D-9873-B4F7A82DFADE}" type="pres">
      <dgm:prSet presAssocID="{F6F04FB7-F893-4580-8E85-B7B8187B05BF}" presName="Name0" presStyleCnt="0">
        <dgm:presLayoutVars>
          <dgm:dir/>
          <dgm:resizeHandles val="exact"/>
        </dgm:presLayoutVars>
      </dgm:prSet>
      <dgm:spPr/>
    </dgm:pt>
    <dgm:pt modelId="{783C2A7D-2F2C-4DE9-BD5B-78E4F9770075}" type="pres">
      <dgm:prSet presAssocID="{705779B5-2106-4EC6-8052-39DE00479137}" presName="parTxOnly" presStyleLbl="node1" presStyleIdx="0" presStyleCnt="5">
        <dgm:presLayoutVars>
          <dgm:bulletEnabled val="1"/>
        </dgm:presLayoutVars>
      </dgm:prSet>
      <dgm:spPr/>
    </dgm:pt>
    <dgm:pt modelId="{835F2333-9E7A-4B56-A652-5A071AD99C1C}" type="pres">
      <dgm:prSet presAssocID="{526D4B36-6D7A-4690-B374-B1A3A2BF5DE2}" presName="parSpace" presStyleCnt="0"/>
      <dgm:spPr/>
    </dgm:pt>
    <dgm:pt modelId="{5617D196-6F0E-4D1F-B52E-5537DA81D9A7}" type="pres">
      <dgm:prSet presAssocID="{FA24750A-D734-4A64-87D8-02DBF175D0F5}" presName="parTxOnly" presStyleLbl="node1" presStyleIdx="1" presStyleCnt="5">
        <dgm:presLayoutVars>
          <dgm:bulletEnabled val="1"/>
        </dgm:presLayoutVars>
      </dgm:prSet>
      <dgm:spPr/>
      <dgm:t>
        <a:bodyPr/>
        <a:lstStyle/>
        <a:p>
          <a:endParaRPr lang="en-US"/>
        </a:p>
      </dgm:t>
    </dgm:pt>
    <dgm:pt modelId="{CB74CF55-093E-4E7E-8F09-12B93105C4C1}" type="pres">
      <dgm:prSet presAssocID="{3D4CF607-0727-40D2-B8F4-0C5D2CA1A29D}" presName="parSpace" presStyleCnt="0"/>
      <dgm:spPr/>
    </dgm:pt>
    <dgm:pt modelId="{CF66343B-15AB-437C-8D64-FC19B988CCE6}" type="pres">
      <dgm:prSet presAssocID="{BB6F451A-23E5-4E25-803E-F26378130AF8}" presName="parTxOnly" presStyleLbl="node1" presStyleIdx="2" presStyleCnt="5">
        <dgm:presLayoutVars>
          <dgm:bulletEnabled val="1"/>
        </dgm:presLayoutVars>
      </dgm:prSet>
      <dgm:spPr/>
    </dgm:pt>
    <dgm:pt modelId="{99332E35-1FD2-4CAF-8FED-A1D35E188B7B}" type="pres">
      <dgm:prSet presAssocID="{C38D3FF5-E00B-43CD-9C02-842BD2B72F55}" presName="parSpace" presStyleCnt="0"/>
      <dgm:spPr/>
    </dgm:pt>
    <dgm:pt modelId="{77D57710-FA83-47D6-B98B-3CD2B5BB2C91}" type="pres">
      <dgm:prSet presAssocID="{0B5A8B61-A5DF-4D98-BCEE-FF0D90C9C23D}" presName="parTxOnly" presStyleLbl="node1" presStyleIdx="3" presStyleCnt="5">
        <dgm:presLayoutVars>
          <dgm:bulletEnabled val="1"/>
        </dgm:presLayoutVars>
      </dgm:prSet>
      <dgm:spPr/>
      <dgm:t>
        <a:bodyPr/>
        <a:lstStyle/>
        <a:p>
          <a:endParaRPr lang="en-US"/>
        </a:p>
      </dgm:t>
    </dgm:pt>
    <dgm:pt modelId="{2555178B-0220-4745-BC9B-EE7AD260B654}" type="pres">
      <dgm:prSet presAssocID="{C67F60EE-0C5D-40D9-9CC5-DDDC1D16CF38}" presName="parSpace" presStyleCnt="0"/>
      <dgm:spPr/>
    </dgm:pt>
    <dgm:pt modelId="{47F9E3FF-C4AD-4F7C-ACED-0891B9C8814E}" type="pres">
      <dgm:prSet presAssocID="{18B39035-1F4B-4A9F-8106-205C827C5C30}" presName="parTxOnly" presStyleLbl="node1" presStyleIdx="4" presStyleCnt="5">
        <dgm:presLayoutVars>
          <dgm:bulletEnabled val="1"/>
        </dgm:presLayoutVars>
      </dgm:prSet>
      <dgm:spPr/>
    </dgm:pt>
  </dgm:ptLst>
  <dgm:cxnLst>
    <dgm:cxn modelId="{90002AA2-45E4-4564-AA94-7F74101EBDD0}" srcId="{F6F04FB7-F893-4580-8E85-B7B8187B05BF}" destId="{0B5A8B61-A5DF-4D98-BCEE-FF0D90C9C23D}" srcOrd="3" destOrd="0" parTransId="{F6E90878-00EC-40BF-8C4D-1B1AAE5863A8}" sibTransId="{C67F60EE-0C5D-40D9-9CC5-DDDC1D16CF38}"/>
    <dgm:cxn modelId="{308C72E4-84D4-4399-8F6B-AEC60AD706A4}" srcId="{F6F04FB7-F893-4580-8E85-B7B8187B05BF}" destId="{705779B5-2106-4EC6-8052-39DE00479137}" srcOrd="0" destOrd="0" parTransId="{6CCA19BF-F6AC-4F23-827F-CD9010A85E0B}" sibTransId="{526D4B36-6D7A-4690-B374-B1A3A2BF5DE2}"/>
    <dgm:cxn modelId="{28BC6098-AA61-4CA7-91A2-73B054B360B6}" type="presOf" srcId="{FA24750A-D734-4A64-87D8-02DBF175D0F5}" destId="{5617D196-6F0E-4D1F-B52E-5537DA81D9A7}" srcOrd="0" destOrd="0" presId="urn:microsoft.com/office/officeart/2005/8/layout/hChevron3"/>
    <dgm:cxn modelId="{4CBF7732-530B-4343-BD3A-EE78277FDA07}" srcId="{F6F04FB7-F893-4580-8E85-B7B8187B05BF}" destId="{FA24750A-D734-4A64-87D8-02DBF175D0F5}" srcOrd="1" destOrd="0" parTransId="{8C7BE887-D018-4655-9859-AFF16840040E}" sibTransId="{3D4CF607-0727-40D2-B8F4-0C5D2CA1A29D}"/>
    <dgm:cxn modelId="{35488342-68FF-4B27-84BA-20342E3C652F}" type="presOf" srcId="{0B5A8B61-A5DF-4D98-BCEE-FF0D90C9C23D}" destId="{77D57710-FA83-47D6-B98B-3CD2B5BB2C91}" srcOrd="0" destOrd="0" presId="urn:microsoft.com/office/officeart/2005/8/layout/hChevron3"/>
    <dgm:cxn modelId="{BE39C342-C8F0-40E4-A46A-350669D679DB}" srcId="{F6F04FB7-F893-4580-8E85-B7B8187B05BF}" destId="{BB6F451A-23E5-4E25-803E-F26378130AF8}" srcOrd="2" destOrd="0" parTransId="{B00B9F64-6E0A-41EB-AF27-9BD4C46D2847}" sibTransId="{C38D3FF5-E00B-43CD-9C02-842BD2B72F55}"/>
    <dgm:cxn modelId="{CD9DDF3A-1F8F-47A1-8D10-333EBC217FA0}" type="presOf" srcId="{F6F04FB7-F893-4580-8E85-B7B8187B05BF}" destId="{97DCA664-EAC9-4E8D-9873-B4F7A82DFADE}" srcOrd="0" destOrd="0" presId="urn:microsoft.com/office/officeart/2005/8/layout/hChevron3"/>
    <dgm:cxn modelId="{8076F0EB-3E4A-4425-B31E-98578C571CD2}" type="presOf" srcId="{18B39035-1F4B-4A9F-8106-205C827C5C30}" destId="{47F9E3FF-C4AD-4F7C-ACED-0891B9C8814E}" srcOrd="0" destOrd="0" presId="urn:microsoft.com/office/officeart/2005/8/layout/hChevron3"/>
    <dgm:cxn modelId="{2E96A1C7-6704-4C53-89AD-42C83092E130}" type="presOf" srcId="{BB6F451A-23E5-4E25-803E-F26378130AF8}" destId="{CF66343B-15AB-437C-8D64-FC19B988CCE6}" srcOrd="0" destOrd="0" presId="urn:microsoft.com/office/officeart/2005/8/layout/hChevron3"/>
    <dgm:cxn modelId="{74752BEC-1847-42D1-9FCC-D9C18305CA8C}" type="presOf" srcId="{705779B5-2106-4EC6-8052-39DE00479137}" destId="{783C2A7D-2F2C-4DE9-BD5B-78E4F9770075}" srcOrd="0" destOrd="0" presId="urn:microsoft.com/office/officeart/2005/8/layout/hChevron3"/>
    <dgm:cxn modelId="{6A630442-ED59-47D7-AAE5-1D09326AAF5B}" srcId="{F6F04FB7-F893-4580-8E85-B7B8187B05BF}" destId="{18B39035-1F4B-4A9F-8106-205C827C5C30}" srcOrd="4" destOrd="0" parTransId="{D8C47BB3-739D-4B2D-953C-1701BA250097}" sibTransId="{DEC3452D-FB8C-4416-9E99-0464EFD87CCF}"/>
    <dgm:cxn modelId="{D131E388-E878-45CD-94CA-CD8BE3895B73}" type="presParOf" srcId="{97DCA664-EAC9-4E8D-9873-B4F7A82DFADE}" destId="{783C2A7D-2F2C-4DE9-BD5B-78E4F9770075}" srcOrd="0" destOrd="0" presId="urn:microsoft.com/office/officeart/2005/8/layout/hChevron3"/>
    <dgm:cxn modelId="{0369B299-8098-4E3F-BB6F-50C2705F045F}" type="presParOf" srcId="{97DCA664-EAC9-4E8D-9873-B4F7A82DFADE}" destId="{835F2333-9E7A-4B56-A652-5A071AD99C1C}" srcOrd="1" destOrd="0" presId="urn:microsoft.com/office/officeart/2005/8/layout/hChevron3"/>
    <dgm:cxn modelId="{9C128DB9-8FA6-4C96-A1DF-13246C90D19B}" type="presParOf" srcId="{97DCA664-EAC9-4E8D-9873-B4F7A82DFADE}" destId="{5617D196-6F0E-4D1F-B52E-5537DA81D9A7}" srcOrd="2" destOrd="0" presId="urn:microsoft.com/office/officeart/2005/8/layout/hChevron3"/>
    <dgm:cxn modelId="{5EC75A7A-F6C9-4C1B-8A98-1EE6DF2891D7}" type="presParOf" srcId="{97DCA664-EAC9-4E8D-9873-B4F7A82DFADE}" destId="{CB74CF55-093E-4E7E-8F09-12B93105C4C1}" srcOrd="3" destOrd="0" presId="urn:microsoft.com/office/officeart/2005/8/layout/hChevron3"/>
    <dgm:cxn modelId="{373C2992-0753-48F2-941A-7AB0C97DB18C}" type="presParOf" srcId="{97DCA664-EAC9-4E8D-9873-B4F7A82DFADE}" destId="{CF66343B-15AB-437C-8D64-FC19B988CCE6}" srcOrd="4" destOrd="0" presId="urn:microsoft.com/office/officeart/2005/8/layout/hChevron3"/>
    <dgm:cxn modelId="{0E932ED0-FB7A-4AC4-862E-332AB524C813}" type="presParOf" srcId="{97DCA664-EAC9-4E8D-9873-B4F7A82DFADE}" destId="{99332E35-1FD2-4CAF-8FED-A1D35E188B7B}" srcOrd="5" destOrd="0" presId="urn:microsoft.com/office/officeart/2005/8/layout/hChevron3"/>
    <dgm:cxn modelId="{721C213C-2B53-4DD2-A656-AFDDBECE7CDB}" type="presParOf" srcId="{97DCA664-EAC9-4E8D-9873-B4F7A82DFADE}" destId="{77D57710-FA83-47D6-B98B-3CD2B5BB2C91}" srcOrd="6" destOrd="0" presId="urn:microsoft.com/office/officeart/2005/8/layout/hChevron3"/>
    <dgm:cxn modelId="{2DBB8BB8-9F0D-4508-B474-76CDF946FD8D}" type="presParOf" srcId="{97DCA664-EAC9-4E8D-9873-B4F7A82DFADE}" destId="{2555178B-0220-4745-BC9B-EE7AD260B654}" srcOrd="7" destOrd="0" presId="urn:microsoft.com/office/officeart/2005/8/layout/hChevron3"/>
    <dgm:cxn modelId="{56258883-7CA1-4CB5-9624-9F49F1F3901A}" type="presParOf" srcId="{97DCA664-EAC9-4E8D-9873-B4F7A82DFADE}" destId="{47F9E3FF-C4AD-4F7C-ACED-0891B9C8814E}" srcOrd="8" destOrd="0" presId="urn:microsoft.com/office/officeart/2005/8/layout/hChevron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6F04FB7-F893-4580-8E85-B7B8187B05BF}" type="doc">
      <dgm:prSet loTypeId="urn:microsoft.com/office/officeart/2005/8/layout/hChevron3" loCatId="process" qsTypeId="urn:microsoft.com/office/officeart/2005/8/quickstyle/simple1" qsCatId="simple" csTypeId="urn:microsoft.com/office/officeart/2005/8/colors/accent1_2" csCatId="accent1" phldr="1"/>
      <dgm:spPr/>
    </dgm:pt>
    <dgm:pt modelId="{705779B5-2106-4EC6-8052-39DE00479137}">
      <dgm:prSet phldrT="[Text]"/>
      <dgm:spPr>
        <a:solidFill>
          <a:schemeClr val="bg2"/>
        </a:solidFill>
      </dgm:spPr>
      <dgm:t>
        <a:bodyPr/>
        <a:lstStyle/>
        <a:p>
          <a:r>
            <a:rPr lang="en-US" dirty="0" smtClean="0"/>
            <a:t>Prepare Data</a:t>
          </a:r>
          <a:endParaRPr lang="en-US" dirty="0"/>
        </a:p>
      </dgm:t>
    </dgm:pt>
    <dgm:pt modelId="{6CCA19BF-F6AC-4F23-827F-CD9010A85E0B}" type="parTrans" cxnId="{308C72E4-84D4-4399-8F6B-AEC60AD706A4}">
      <dgm:prSet/>
      <dgm:spPr/>
      <dgm:t>
        <a:bodyPr/>
        <a:lstStyle/>
        <a:p>
          <a:endParaRPr lang="en-US"/>
        </a:p>
      </dgm:t>
    </dgm:pt>
    <dgm:pt modelId="{526D4B36-6D7A-4690-B374-B1A3A2BF5DE2}" type="sibTrans" cxnId="{308C72E4-84D4-4399-8F6B-AEC60AD706A4}">
      <dgm:prSet/>
      <dgm:spPr/>
      <dgm:t>
        <a:bodyPr/>
        <a:lstStyle/>
        <a:p>
          <a:endParaRPr lang="en-US"/>
        </a:p>
      </dgm:t>
    </dgm:pt>
    <dgm:pt modelId="{FA24750A-D734-4A64-87D8-02DBF175D0F5}">
      <dgm:prSet phldrT="[Text]"/>
      <dgm:spPr>
        <a:solidFill>
          <a:srgbClr val="78D64B"/>
        </a:solidFill>
      </dgm:spPr>
      <dgm:t>
        <a:bodyPr/>
        <a:lstStyle/>
        <a:p>
          <a:r>
            <a:rPr lang="en-US" dirty="0" smtClean="0"/>
            <a:t>Analyze Survival Curves</a:t>
          </a:r>
          <a:endParaRPr lang="en-US" dirty="0"/>
        </a:p>
      </dgm:t>
    </dgm:pt>
    <dgm:pt modelId="{8C7BE887-D018-4655-9859-AFF16840040E}" type="parTrans" cxnId="{4CBF7732-530B-4343-BD3A-EE78277FDA07}">
      <dgm:prSet/>
      <dgm:spPr/>
      <dgm:t>
        <a:bodyPr/>
        <a:lstStyle/>
        <a:p>
          <a:endParaRPr lang="en-US"/>
        </a:p>
      </dgm:t>
    </dgm:pt>
    <dgm:pt modelId="{3D4CF607-0727-40D2-B8F4-0C5D2CA1A29D}" type="sibTrans" cxnId="{4CBF7732-530B-4343-BD3A-EE78277FDA07}">
      <dgm:prSet/>
      <dgm:spPr/>
      <dgm:t>
        <a:bodyPr/>
        <a:lstStyle/>
        <a:p>
          <a:endParaRPr lang="en-US"/>
        </a:p>
      </dgm:t>
    </dgm:pt>
    <dgm:pt modelId="{BB6F451A-23E5-4E25-803E-F26378130AF8}">
      <dgm:prSet phldrT="[Text]"/>
      <dgm:spPr>
        <a:solidFill>
          <a:schemeClr val="bg2"/>
        </a:solidFill>
      </dgm:spPr>
      <dgm:t>
        <a:bodyPr/>
        <a:lstStyle/>
        <a:p>
          <a:r>
            <a:rPr lang="en-US" dirty="0" smtClean="0"/>
            <a:t>Feature Engineering</a:t>
          </a:r>
          <a:endParaRPr lang="en-US" dirty="0"/>
        </a:p>
      </dgm:t>
    </dgm:pt>
    <dgm:pt modelId="{B00B9F64-6E0A-41EB-AF27-9BD4C46D2847}" type="parTrans" cxnId="{BE39C342-C8F0-40E4-A46A-350669D679DB}">
      <dgm:prSet/>
      <dgm:spPr/>
      <dgm:t>
        <a:bodyPr/>
        <a:lstStyle/>
        <a:p>
          <a:endParaRPr lang="en-US"/>
        </a:p>
      </dgm:t>
    </dgm:pt>
    <dgm:pt modelId="{C38D3FF5-E00B-43CD-9C02-842BD2B72F55}" type="sibTrans" cxnId="{BE39C342-C8F0-40E4-A46A-350669D679DB}">
      <dgm:prSet/>
      <dgm:spPr/>
      <dgm:t>
        <a:bodyPr/>
        <a:lstStyle/>
        <a:p>
          <a:endParaRPr lang="en-US"/>
        </a:p>
      </dgm:t>
    </dgm:pt>
    <dgm:pt modelId="{0B5A8B61-A5DF-4D98-BCEE-FF0D90C9C23D}">
      <dgm:prSet phldrT="[Text]"/>
      <dgm:spPr>
        <a:solidFill>
          <a:schemeClr val="bg2"/>
        </a:solidFill>
      </dgm:spPr>
      <dgm:t>
        <a:bodyPr/>
        <a:lstStyle/>
        <a:p>
          <a:r>
            <a:rPr lang="en-US" dirty="0" smtClean="0"/>
            <a:t>Build &amp; Interpret Model</a:t>
          </a:r>
          <a:endParaRPr lang="en-US" dirty="0"/>
        </a:p>
      </dgm:t>
    </dgm:pt>
    <dgm:pt modelId="{F6E90878-00EC-40BF-8C4D-1B1AAE5863A8}" type="parTrans" cxnId="{90002AA2-45E4-4564-AA94-7F74101EBDD0}">
      <dgm:prSet/>
      <dgm:spPr/>
      <dgm:t>
        <a:bodyPr/>
        <a:lstStyle/>
        <a:p>
          <a:endParaRPr lang="en-US"/>
        </a:p>
      </dgm:t>
    </dgm:pt>
    <dgm:pt modelId="{C67F60EE-0C5D-40D9-9CC5-DDDC1D16CF38}" type="sibTrans" cxnId="{90002AA2-45E4-4564-AA94-7F74101EBDD0}">
      <dgm:prSet/>
      <dgm:spPr/>
      <dgm:t>
        <a:bodyPr/>
        <a:lstStyle/>
        <a:p>
          <a:endParaRPr lang="en-US"/>
        </a:p>
      </dgm:t>
    </dgm:pt>
    <dgm:pt modelId="{18B39035-1F4B-4A9F-8106-205C827C5C30}">
      <dgm:prSet phldrT="[Text]"/>
      <dgm:spPr>
        <a:solidFill>
          <a:schemeClr val="bg2"/>
        </a:solidFill>
      </dgm:spPr>
      <dgm:t>
        <a:bodyPr/>
        <a:lstStyle/>
        <a:p>
          <a:r>
            <a:rPr lang="en-US" dirty="0" smtClean="0"/>
            <a:t>Model diagnostics</a:t>
          </a:r>
          <a:endParaRPr lang="en-US" dirty="0"/>
        </a:p>
      </dgm:t>
    </dgm:pt>
    <dgm:pt modelId="{D8C47BB3-739D-4B2D-953C-1701BA250097}" type="parTrans" cxnId="{6A630442-ED59-47D7-AAE5-1D09326AAF5B}">
      <dgm:prSet/>
      <dgm:spPr/>
      <dgm:t>
        <a:bodyPr/>
        <a:lstStyle/>
        <a:p>
          <a:endParaRPr lang="en-US"/>
        </a:p>
      </dgm:t>
    </dgm:pt>
    <dgm:pt modelId="{DEC3452D-FB8C-4416-9E99-0464EFD87CCF}" type="sibTrans" cxnId="{6A630442-ED59-47D7-AAE5-1D09326AAF5B}">
      <dgm:prSet/>
      <dgm:spPr/>
      <dgm:t>
        <a:bodyPr/>
        <a:lstStyle/>
        <a:p>
          <a:endParaRPr lang="en-US"/>
        </a:p>
      </dgm:t>
    </dgm:pt>
    <dgm:pt modelId="{97DCA664-EAC9-4E8D-9873-B4F7A82DFADE}" type="pres">
      <dgm:prSet presAssocID="{F6F04FB7-F893-4580-8E85-B7B8187B05BF}" presName="Name0" presStyleCnt="0">
        <dgm:presLayoutVars>
          <dgm:dir/>
          <dgm:resizeHandles val="exact"/>
        </dgm:presLayoutVars>
      </dgm:prSet>
      <dgm:spPr/>
    </dgm:pt>
    <dgm:pt modelId="{783C2A7D-2F2C-4DE9-BD5B-78E4F9770075}" type="pres">
      <dgm:prSet presAssocID="{705779B5-2106-4EC6-8052-39DE00479137}" presName="parTxOnly" presStyleLbl="node1" presStyleIdx="0" presStyleCnt="5">
        <dgm:presLayoutVars>
          <dgm:bulletEnabled val="1"/>
        </dgm:presLayoutVars>
      </dgm:prSet>
      <dgm:spPr/>
    </dgm:pt>
    <dgm:pt modelId="{835F2333-9E7A-4B56-A652-5A071AD99C1C}" type="pres">
      <dgm:prSet presAssocID="{526D4B36-6D7A-4690-B374-B1A3A2BF5DE2}" presName="parSpace" presStyleCnt="0"/>
      <dgm:spPr/>
    </dgm:pt>
    <dgm:pt modelId="{5617D196-6F0E-4D1F-B52E-5537DA81D9A7}" type="pres">
      <dgm:prSet presAssocID="{FA24750A-D734-4A64-87D8-02DBF175D0F5}" presName="parTxOnly" presStyleLbl="node1" presStyleIdx="1" presStyleCnt="5">
        <dgm:presLayoutVars>
          <dgm:bulletEnabled val="1"/>
        </dgm:presLayoutVars>
      </dgm:prSet>
      <dgm:spPr/>
      <dgm:t>
        <a:bodyPr/>
        <a:lstStyle/>
        <a:p>
          <a:endParaRPr lang="en-US"/>
        </a:p>
      </dgm:t>
    </dgm:pt>
    <dgm:pt modelId="{CB74CF55-093E-4E7E-8F09-12B93105C4C1}" type="pres">
      <dgm:prSet presAssocID="{3D4CF607-0727-40D2-B8F4-0C5D2CA1A29D}" presName="parSpace" presStyleCnt="0"/>
      <dgm:spPr/>
    </dgm:pt>
    <dgm:pt modelId="{CF66343B-15AB-437C-8D64-FC19B988CCE6}" type="pres">
      <dgm:prSet presAssocID="{BB6F451A-23E5-4E25-803E-F26378130AF8}" presName="parTxOnly" presStyleLbl="node1" presStyleIdx="2" presStyleCnt="5">
        <dgm:presLayoutVars>
          <dgm:bulletEnabled val="1"/>
        </dgm:presLayoutVars>
      </dgm:prSet>
      <dgm:spPr/>
    </dgm:pt>
    <dgm:pt modelId="{99332E35-1FD2-4CAF-8FED-A1D35E188B7B}" type="pres">
      <dgm:prSet presAssocID="{C38D3FF5-E00B-43CD-9C02-842BD2B72F55}" presName="parSpace" presStyleCnt="0"/>
      <dgm:spPr/>
    </dgm:pt>
    <dgm:pt modelId="{77D57710-FA83-47D6-B98B-3CD2B5BB2C91}" type="pres">
      <dgm:prSet presAssocID="{0B5A8B61-A5DF-4D98-BCEE-FF0D90C9C23D}" presName="parTxOnly" presStyleLbl="node1" presStyleIdx="3" presStyleCnt="5">
        <dgm:presLayoutVars>
          <dgm:bulletEnabled val="1"/>
        </dgm:presLayoutVars>
      </dgm:prSet>
      <dgm:spPr/>
      <dgm:t>
        <a:bodyPr/>
        <a:lstStyle/>
        <a:p>
          <a:endParaRPr lang="en-US"/>
        </a:p>
      </dgm:t>
    </dgm:pt>
    <dgm:pt modelId="{2555178B-0220-4745-BC9B-EE7AD260B654}" type="pres">
      <dgm:prSet presAssocID="{C67F60EE-0C5D-40D9-9CC5-DDDC1D16CF38}" presName="parSpace" presStyleCnt="0"/>
      <dgm:spPr/>
    </dgm:pt>
    <dgm:pt modelId="{47F9E3FF-C4AD-4F7C-ACED-0891B9C8814E}" type="pres">
      <dgm:prSet presAssocID="{18B39035-1F4B-4A9F-8106-205C827C5C30}" presName="parTxOnly" presStyleLbl="node1" presStyleIdx="4" presStyleCnt="5">
        <dgm:presLayoutVars>
          <dgm:bulletEnabled val="1"/>
        </dgm:presLayoutVars>
      </dgm:prSet>
      <dgm:spPr/>
    </dgm:pt>
  </dgm:ptLst>
  <dgm:cxnLst>
    <dgm:cxn modelId="{90002AA2-45E4-4564-AA94-7F74101EBDD0}" srcId="{F6F04FB7-F893-4580-8E85-B7B8187B05BF}" destId="{0B5A8B61-A5DF-4D98-BCEE-FF0D90C9C23D}" srcOrd="3" destOrd="0" parTransId="{F6E90878-00EC-40BF-8C4D-1B1AAE5863A8}" sibTransId="{C67F60EE-0C5D-40D9-9CC5-DDDC1D16CF38}"/>
    <dgm:cxn modelId="{308C72E4-84D4-4399-8F6B-AEC60AD706A4}" srcId="{F6F04FB7-F893-4580-8E85-B7B8187B05BF}" destId="{705779B5-2106-4EC6-8052-39DE00479137}" srcOrd="0" destOrd="0" parTransId="{6CCA19BF-F6AC-4F23-827F-CD9010A85E0B}" sibTransId="{526D4B36-6D7A-4690-B374-B1A3A2BF5DE2}"/>
    <dgm:cxn modelId="{729AB10E-B8D3-4417-B83C-45D636053D13}" type="presOf" srcId="{F6F04FB7-F893-4580-8E85-B7B8187B05BF}" destId="{97DCA664-EAC9-4E8D-9873-B4F7A82DFADE}" srcOrd="0" destOrd="0" presId="urn:microsoft.com/office/officeart/2005/8/layout/hChevron3"/>
    <dgm:cxn modelId="{4CBF7732-530B-4343-BD3A-EE78277FDA07}" srcId="{F6F04FB7-F893-4580-8E85-B7B8187B05BF}" destId="{FA24750A-D734-4A64-87D8-02DBF175D0F5}" srcOrd="1" destOrd="0" parTransId="{8C7BE887-D018-4655-9859-AFF16840040E}" sibTransId="{3D4CF607-0727-40D2-B8F4-0C5D2CA1A29D}"/>
    <dgm:cxn modelId="{F4DE805A-3E32-47DF-855E-44EF8FEC85D4}" type="presOf" srcId="{18B39035-1F4B-4A9F-8106-205C827C5C30}" destId="{47F9E3FF-C4AD-4F7C-ACED-0891B9C8814E}" srcOrd="0" destOrd="0" presId="urn:microsoft.com/office/officeart/2005/8/layout/hChevron3"/>
    <dgm:cxn modelId="{BE39C342-C8F0-40E4-A46A-350669D679DB}" srcId="{F6F04FB7-F893-4580-8E85-B7B8187B05BF}" destId="{BB6F451A-23E5-4E25-803E-F26378130AF8}" srcOrd="2" destOrd="0" parTransId="{B00B9F64-6E0A-41EB-AF27-9BD4C46D2847}" sibTransId="{C38D3FF5-E00B-43CD-9C02-842BD2B72F55}"/>
    <dgm:cxn modelId="{0F708C0D-AC55-45FC-A205-B77531E1E7B3}" type="presOf" srcId="{0B5A8B61-A5DF-4D98-BCEE-FF0D90C9C23D}" destId="{77D57710-FA83-47D6-B98B-3CD2B5BB2C91}" srcOrd="0" destOrd="0" presId="urn:microsoft.com/office/officeart/2005/8/layout/hChevron3"/>
    <dgm:cxn modelId="{FB7AAED2-8EDA-46A3-A17A-A4A00E3F0A8B}" type="presOf" srcId="{FA24750A-D734-4A64-87D8-02DBF175D0F5}" destId="{5617D196-6F0E-4D1F-B52E-5537DA81D9A7}" srcOrd="0" destOrd="0" presId="urn:microsoft.com/office/officeart/2005/8/layout/hChevron3"/>
    <dgm:cxn modelId="{1EDE5BF2-F18E-4D76-AD1D-37E80F49D8D4}" type="presOf" srcId="{705779B5-2106-4EC6-8052-39DE00479137}" destId="{783C2A7D-2F2C-4DE9-BD5B-78E4F9770075}" srcOrd="0" destOrd="0" presId="urn:microsoft.com/office/officeart/2005/8/layout/hChevron3"/>
    <dgm:cxn modelId="{DFDFD793-EFCB-4244-B26C-A25FA24E47CD}" type="presOf" srcId="{BB6F451A-23E5-4E25-803E-F26378130AF8}" destId="{CF66343B-15AB-437C-8D64-FC19B988CCE6}" srcOrd="0" destOrd="0" presId="urn:microsoft.com/office/officeart/2005/8/layout/hChevron3"/>
    <dgm:cxn modelId="{6A630442-ED59-47D7-AAE5-1D09326AAF5B}" srcId="{F6F04FB7-F893-4580-8E85-B7B8187B05BF}" destId="{18B39035-1F4B-4A9F-8106-205C827C5C30}" srcOrd="4" destOrd="0" parTransId="{D8C47BB3-739D-4B2D-953C-1701BA250097}" sibTransId="{DEC3452D-FB8C-4416-9E99-0464EFD87CCF}"/>
    <dgm:cxn modelId="{3DB76C74-94E8-4C6C-B26A-87EF93D7D75E}" type="presParOf" srcId="{97DCA664-EAC9-4E8D-9873-B4F7A82DFADE}" destId="{783C2A7D-2F2C-4DE9-BD5B-78E4F9770075}" srcOrd="0" destOrd="0" presId="urn:microsoft.com/office/officeart/2005/8/layout/hChevron3"/>
    <dgm:cxn modelId="{E409D855-9811-4078-B09E-9562B15FD4F8}" type="presParOf" srcId="{97DCA664-EAC9-4E8D-9873-B4F7A82DFADE}" destId="{835F2333-9E7A-4B56-A652-5A071AD99C1C}" srcOrd="1" destOrd="0" presId="urn:microsoft.com/office/officeart/2005/8/layout/hChevron3"/>
    <dgm:cxn modelId="{4B283669-B7A8-4FB3-B7FF-099B75521812}" type="presParOf" srcId="{97DCA664-EAC9-4E8D-9873-B4F7A82DFADE}" destId="{5617D196-6F0E-4D1F-B52E-5537DA81D9A7}" srcOrd="2" destOrd="0" presId="urn:microsoft.com/office/officeart/2005/8/layout/hChevron3"/>
    <dgm:cxn modelId="{45FA7127-2235-4804-8BD6-BD207C4CF264}" type="presParOf" srcId="{97DCA664-EAC9-4E8D-9873-B4F7A82DFADE}" destId="{CB74CF55-093E-4E7E-8F09-12B93105C4C1}" srcOrd="3" destOrd="0" presId="urn:microsoft.com/office/officeart/2005/8/layout/hChevron3"/>
    <dgm:cxn modelId="{66EAA6A0-C5D1-48FF-ADEA-2215E48D9F0E}" type="presParOf" srcId="{97DCA664-EAC9-4E8D-9873-B4F7A82DFADE}" destId="{CF66343B-15AB-437C-8D64-FC19B988CCE6}" srcOrd="4" destOrd="0" presId="urn:microsoft.com/office/officeart/2005/8/layout/hChevron3"/>
    <dgm:cxn modelId="{504C3402-CEA3-49C6-A7D8-FEE268F44FD4}" type="presParOf" srcId="{97DCA664-EAC9-4E8D-9873-B4F7A82DFADE}" destId="{99332E35-1FD2-4CAF-8FED-A1D35E188B7B}" srcOrd="5" destOrd="0" presId="urn:microsoft.com/office/officeart/2005/8/layout/hChevron3"/>
    <dgm:cxn modelId="{CE5F193F-B0AB-4D25-883B-4003B5A0811A}" type="presParOf" srcId="{97DCA664-EAC9-4E8D-9873-B4F7A82DFADE}" destId="{77D57710-FA83-47D6-B98B-3CD2B5BB2C91}" srcOrd="6" destOrd="0" presId="urn:microsoft.com/office/officeart/2005/8/layout/hChevron3"/>
    <dgm:cxn modelId="{FBD30ABF-98A2-43AC-BE88-C52F6C4FBE9A}" type="presParOf" srcId="{97DCA664-EAC9-4E8D-9873-B4F7A82DFADE}" destId="{2555178B-0220-4745-BC9B-EE7AD260B654}" srcOrd="7" destOrd="0" presId="urn:microsoft.com/office/officeart/2005/8/layout/hChevron3"/>
    <dgm:cxn modelId="{920D5454-BA63-43D1-AB55-486E151EFD40}" type="presParOf" srcId="{97DCA664-EAC9-4E8D-9873-B4F7A82DFADE}" destId="{47F9E3FF-C4AD-4F7C-ACED-0891B9C8814E}" srcOrd="8" destOrd="0" presId="urn:microsoft.com/office/officeart/2005/8/layout/hChevron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6F04FB7-F893-4580-8E85-B7B8187B05BF}" type="doc">
      <dgm:prSet loTypeId="urn:microsoft.com/office/officeart/2005/8/layout/hChevron3" loCatId="process" qsTypeId="urn:microsoft.com/office/officeart/2005/8/quickstyle/simple1" qsCatId="simple" csTypeId="urn:microsoft.com/office/officeart/2005/8/colors/accent1_2" csCatId="accent1" phldr="1"/>
      <dgm:spPr/>
    </dgm:pt>
    <dgm:pt modelId="{705779B5-2106-4EC6-8052-39DE00479137}">
      <dgm:prSet phldrT="[Text]"/>
      <dgm:spPr>
        <a:solidFill>
          <a:schemeClr val="bg2"/>
        </a:solidFill>
      </dgm:spPr>
      <dgm:t>
        <a:bodyPr/>
        <a:lstStyle/>
        <a:p>
          <a:r>
            <a:rPr lang="en-US" dirty="0" smtClean="0"/>
            <a:t>Prepare Data</a:t>
          </a:r>
          <a:endParaRPr lang="en-US" dirty="0"/>
        </a:p>
      </dgm:t>
    </dgm:pt>
    <dgm:pt modelId="{6CCA19BF-F6AC-4F23-827F-CD9010A85E0B}" type="parTrans" cxnId="{308C72E4-84D4-4399-8F6B-AEC60AD706A4}">
      <dgm:prSet/>
      <dgm:spPr/>
      <dgm:t>
        <a:bodyPr/>
        <a:lstStyle/>
        <a:p>
          <a:endParaRPr lang="en-US"/>
        </a:p>
      </dgm:t>
    </dgm:pt>
    <dgm:pt modelId="{526D4B36-6D7A-4690-B374-B1A3A2BF5DE2}" type="sibTrans" cxnId="{308C72E4-84D4-4399-8F6B-AEC60AD706A4}">
      <dgm:prSet/>
      <dgm:spPr/>
      <dgm:t>
        <a:bodyPr/>
        <a:lstStyle/>
        <a:p>
          <a:endParaRPr lang="en-US"/>
        </a:p>
      </dgm:t>
    </dgm:pt>
    <dgm:pt modelId="{FA24750A-D734-4A64-87D8-02DBF175D0F5}">
      <dgm:prSet phldrT="[Text]"/>
      <dgm:spPr>
        <a:solidFill>
          <a:srgbClr val="78D64B"/>
        </a:solidFill>
      </dgm:spPr>
      <dgm:t>
        <a:bodyPr/>
        <a:lstStyle/>
        <a:p>
          <a:r>
            <a:rPr lang="en-US" dirty="0" smtClean="0"/>
            <a:t>Analyze Survival Curves</a:t>
          </a:r>
          <a:endParaRPr lang="en-US" dirty="0"/>
        </a:p>
      </dgm:t>
    </dgm:pt>
    <dgm:pt modelId="{8C7BE887-D018-4655-9859-AFF16840040E}" type="parTrans" cxnId="{4CBF7732-530B-4343-BD3A-EE78277FDA07}">
      <dgm:prSet/>
      <dgm:spPr/>
      <dgm:t>
        <a:bodyPr/>
        <a:lstStyle/>
        <a:p>
          <a:endParaRPr lang="en-US"/>
        </a:p>
      </dgm:t>
    </dgm:pt>
    <dgm:pt modelId="{3D4CF607-0727-40D2-B8F4-0C5D2CA1A29D}" type="sibTrans" cxnId="{4CBF7732-530B-4343-BD3A-EE78277FDA07}">
      <dgm:prSet/>
      <dgm:spPr/>
      <dgm:t>
        <a:bodyPr/>
        <a:lstStyle/>
        <a:p>
          <a:endParaRPr lang="en-US"/>
        </a:p>
      </dgm:t>
    </dgm:pt>
    <dgm:pt modelId="{BB6F451A-23E5-4E25-803E-F26378130AF8}">
      <dgm:prSet phldrT="[Text]"/>
      <dgm:spPr>
        <a:solidFill>
          <a:schemeClr val="bg2"/>
        </a:solidFill>
      </dgm:spPr>
      <dgm:t>
        <a:bodyPr/>
        <a:lstStyle/>
        <a:p>
          <a:r>
            <a:rPr lang="en-US" dirty="0" smtClean="0"/>
            <a:t>Feature Engineering</a:t>
          </a:r>
          <a:endParaRPr lang="en-US" dirty="0"/>
        </a:p>
      </dgm:t>
    </dgm:pt>
    <dgm:pt modelId="{B00B9F64-6E0A-41EB-AF27-9BD4C46D2847}" type="parTrans" cxnId="{BE39C342-C8F0-40E4-A46A-350669D679DB}">
      <dgm:prSet/>
      <dgm:spPr/>
      <dgm:t>
        <a:bodyPr/>
        <a:lstStyle/>
        <a:p>
          <a:endParaRPr lang="en-US"/>
        </a:p>
      </dgm:t>
    </dgm:pt>
    <dgm:pt modelId="{C38D3FF5-E00B-43CD-9C02-842BD2B72F55}" type="sibTrans" cxnId="{BE39C342-C8F0-40E4-A46A-350669D679DB}">
      <dgm:prSet/>
      <dgm:spPr/>
      <dgm:t>
        <a:bodyPr/>
        <a:lstStyle/>
        <a:p>
          <a:endParaRPr lang="en-US"/>
        </a:p>
      </dgm:t>
    </dgm:pt>
    <dgm:pt modelId="{0B5A8B61-A5DF-4D98-BCEE-FF0D90C9C23D}">
      <dgm:prSet phldrT="[Text]"/>
      <dgm:spPr>
        <a:solidFill>
          <a:schemeClr val="bg2"/>
        </a:solidFill>
      </dgm:spPr>
      <dgm:t>
        <a:bodyPr/>
        <a:lstStyle/>
        <a:p>
          <a:r>
            <a:rPr lang="en-US" dirty="0" smtClean="0"/>
            <a:t>Build &amp; Interpret Model</a:t>
          </a:r>
          <a:endParaRPr lang="en-US" dirty="0"/>
        </a:p>
      </dgm:t>
    </dgm:pt>
    <dgm:pt modelId="{F6E90878-00EC-40BF-8C4D-1B1AAE5863A8}" type="parTrans" cxnId="{90002AA2-45E4-4564-AA94-7F74101EBDD0}">
      <dgm:prSet/>
      <dgm:spPr/>
      <dgm:t>
        <a:bodyPr/>
        <a:lstStyle/>
        <a:p>
          <a:endParaRPr lang="en-US"/>
        </a:p>
      </dgm:t>
    </dgm:pt>
    <dgm:pt modelId="{C67F60EE-0C5D-40D9-9CC5-DDDC1D16CF38}" type="sibTrans" cxnId="{90002AA2-45E4-4564-AA94-7F74101EBDD0}">
      <dgm:prSet/>
      <dgm:spPr/>
      <dgm:t>
        <a:bodyPr/>
        <a:lstStyle/>
        <a:p>
          <a:endParaRPr lang="en-US"/>
        </a:p>
      </dgm:t>
    </dgm:pt>
    <dgm:pt modelId="{18B39035-1F4B-4A9F-8106-205C827C5C30}">
      <dgm:prSet phldrT="[Text]"/>
      <dgm:spPr>
        <a:solidFill>
          <a:schemeClr val="bg2"/>
        </a:solidFill>
      </dgm:spPr>
      <dgm:t>
        <a:bodyPr/>
        <a:lstStyle/>
        <a:p>
          <a:r>
            <a:rPr lang="en-US" dirty="0" smtClean="0"/>
            <a:t>Model diagnostics</a:t>
          </a:r>
          <a:endParaRPr lang="en-US" dirty="0"/>
        </a:p>
      </dgm:t>
    </dgm:pt>
    <dgm:pt modelId="{D8C47BB3-739D-4B2D-953C-1701BA250097}" type="parTrans" cxnId="{6A630442-ED59-47D7-AAE5-1D09326AAF5B}">
      <dgm:prSet/>
      <dgm:spPr/>
      <dgm:t>
        <a:bodyPr/>
        <a:lstStyle/>
        <a:p>
          <a:endParaRPr lang="en-US"/>
        </a:p>
      </dgm:t>
    </dgm:pt>
    <dgm:pt modelId="{DEC3452D-FB8C-4416-9E99-0464EFD87CCF}" type="sibTrans" cxnId="{6A630442-ED59-47D7-AAE5-1D09326AAF5B}">
      <dgm:prSet/>
      <dgm:spPr/>
      <dgm:t>
        <a:bodyPr/>
        <a:lstStyle/>
        <a:p>
          <a:endParaRPr lang="en-US"/>
        </a:p>
      </dgm:t>
    </dgm:pt>
    <dgm:pt modelId="{97DCA664-EAC9-4E8D-9873-B4F7A82DFADE}" type="pres">
      <dgm:prSet presAssocID="{F6F04FB7-F893-4580-8E85-B7B8187B05BF}" presName="Name0" presStyleCnt="0">
        <dgm:presLayoutVars>
          <dgm:dir/>
          <dgm:resizeHandles val="exact"/>
        </dgm:presLayoutVars>
      </dgm:prSet>
      <dgm:spPr/>
    </dgm:pt>
    <dgm:pt modelId="{783C2A7D-2F2C-4DE9-BD5B-78E4F9770075}" type="pres">
      <dgm:prSet presAssocID="{705779B5-2106-4EC6-8052-39DE00479137}" presName="parTxOnly" presStyleLbl="node1" presStyleIdx="0" presStyleCnt="5">
        <dgm:presLayoutVars>
          <dgm:bulletEnabled val="1"/>
        </dgm:presLayoutVars>
      </dgm:prSet>
      <dgm:spPr/>
    </dgm:pt>
    <dgm:pt modelId="{835F2333-9E7A-4B56-A652-5A071AD99C1C}" type="pres">
      <dgm:prSet presAssocID="{526D4B36-6D7A-4690-B374-B1A3A2BF5DE2}" presName="parSpace" presStyleCnt="0"/>
      <dgm:spPr/>
    </dgm:pt>
    <dgm:pt modelId="{5617D196-6F0E-4D1F-B52E-5537DA81D9A7}" type="pres">
      <dgm:prSet presAssocID="{FA24750A-D734-4A64-87D8-02DBF175D0F5}" presName="parTxOnly" presStyleLbl="node1" presStyleIdx="1" presStyleCnt="5">
        <dgm:presLayoutVars>
          <dgm:bulletEnabled val="1"/>
        </dgm:presLayoutVars>
      </dgm:prSet>
      <dgm:spPr/>
      <dgm:t>
        <a:bodyPr/>
        <a:lstStyle/>
        <a:p>
          <a:endParaRPr lang="en-US"/>
        </a:p>
      </dgm:t>
    </dgm:pt>
    <dgm:pt modelId="{CB74CF55-093E-4E7E-8F09-12B93105C4C1}" type="pres">
      <dgm:prSet presAssocID="{3D4CF607-0727-40D2-B8F4-0C5D2CA1A29D}" presName="parSpace" presStyleCnt="0"/>
      <dgm:spPr/>
    </dgm:pt>
    <dgm:pt modelId="{CF66343B-15AB-437C-8D64-FC19B988CCE6}" type="pres">
      <dgm:prSet presAssocID="{BB6F451A-23E5-4E25-803E-F26378130AF8}" presName="parTxOnly" presStyleLbl="node1" presStyleIdx="2" presStyleCnt="5">
        <dgm:presLayoutVars>
          <dgm:bulletEnabled val="1"/>
        </dgm:presLayoutVars>
      </dgm:prSet>
      <dgm:spPr/>
    </dgm:pt>
    <dgm:pt modelId="{99332E35-1FD2-4CAF-8FED-A1D35E188B7B}" type="pres">
      <dgm:prSet presAssocID="{C38D3FF5-E00B-43CD-9C02-842BD2B72F55}" presName="parSpace" presStyleCnt="0"/>
      <dgm:spPr/>
    </dgm:pt>
    <dgm:pt modelId="{77D57710-FA83-47D6-B98B-3CD2B5BB2C91}" type="pres">
      <dgm:prSet presAssocID="{0B5A8B61-A5DF-4D98-BCEE-FF0D90C9C23D}" presName="parTxOnly" presStyleLbl="node1" presStyleIdx="3" presStyleCnt="5">
        <dgm:presLayoutVars>
          <dgm:bulletEnabled val="1"/>
        </dgm:presLayoutVars>
      </dgm:prSet>
      <dgm:spPr/>
      <dgm:t>
        <a:bodyPr/>
        <a:lstStyle/>
        <a:p>
          <a:endParaRPr lang="en-US"/>
        </a:p>
      </dgm:t>
    </dgm:pt>
    <dgm:pt modelId="{2555178B-0220-4745-BC9B-EE7AD260B654}" type="pres">
      <dgm:prSet presAssocID="{C67F60EE-0C5D-40D9-9CC5-DDDC1D16CF38}" presName="parSpace" presStyleCnt="0"/>
      <dgm:spPr/>
    </dgm:pt>
    <dgm:pt modelId="{47F9E3FF-C4AD-4F7C-ACED-0891B9C8814E}" type="pres">
      <dgm:prSet presAssocID="{18B39035-1F4B-4A9F-8106-205C827C5C30}" presName="parTxOnly" presStyleLbl="node1" presStyleIdx="4" presStyleCnt="5">
        <dgm:presLayoutVars>
          <dgm:bulletEnabled val="1"/>
        </dgm:presLayoutVars>
      </dgm:prSet>
      <dgm:spPr/>
    </dgm:pt>
  </dgm:ptLst>
  <dgm:cxnLst>
    <dgm:cxn modelId="{90002AA2-45E4-4564-AA94-7F74101EBDD0}" srcId="{F6F04FB7-F893-4580-8E85-B7B8187B05BF}" destId="{0B5A8B61-A5DF-4D98-BCEE-FF0D90C9C23D}" srcOrd="3" destOrd="0" parTransId="{F6E90878-00EC-40BF-8C4D-1B1AAE5863A8}" sibTransId="{C67F60EE-0C5D-40D9-9CC5-DDDC1D16CF38}"/>
    <dgm:cxn modelId="{308C72E4-84D4-4399-8F6B-AEC60AD706A4}" srcId="{F6F04FB7-F893-4580-8E85-B7B8187B05BF}" destId="{705779B5-2106-4EC6-8052-39DE00479137}" srcOrd="0" destOrd="0" parTransId="{6CCA19BF-F6AC-4F23-827F-CD9010A85E0B}" sibTransId="{526D4B36-6D7A-4690-B374-B1A3A2BF5DE2}"/>
    <dgm:cxn modelId="{461B4149-A876-489B-97EF-1DFA58B366F5}" type="presOf" srcId="{18B39035-1F4B-4A9F-8106-205C827C5C30}" destId="{47F9E3FF-C4AD-4F7C-ACED-0891B9C8814E}" srcOrd="0" destOrd="0" presId="urn:microsoft.com/office/officeart/2005/8/layout/hChevron3"/>
    <dgm:cxn modelId="{4CBF7732-530B-4343-BD3A-EE78277FDA07}" srcId="{F6F04FB7-F893-4580-8E85-B7B8187B05BF}" destId="{FA24750A-D734-4A64-87D8-02DBF175D0F5}" srcOrd="1" destOrd="0" parTransId="{8C7BE887-D018-4655-9859-AFF16840040E}" sibTransId="{3D4CF607-0727-40D2-B8F4-0C5D2CA1A29D}"/>
    <dgm:cxn modelId="{BE39C342-C8F0-40E4-A46A-350669D679DB}" srcId="{F6F04FB7-F893-4580-8E85-B7B8187B05BF}" destId="{BB6F451A-23E5-4E25-803E-F26378130AF8}" srcOrd="2" destOrd="0" parTransId="{B00B9F64-6E0A-41EB-AF27-9BD4C46D2847}" sibTransId="{C38D3FF5-E00B-43CD-9C02-842BD2B72F55}"/>
    <dgm:cxn modelId="{0DF82575-DBA7-4D08-A264-44020DB67465}" type="presOf" srcId="{0B5A8B61-A5DF-4D98-BCEE-FF0D90C9C23D}" destId="{77D57710-FA83-47D6-B98B-3CD2B5BB2C91}" srcOrd="0" destOrd="0" presId="urn:microsoft.com/office/officeart/2005/8/layout/hChevron3"/>
    <dgm:cxn modelId="{4C97D0BE-7367-4368-B387-67006AB0E28D}" type="presOf" srcId="{F6F04FB7-F893-4580-8E85-B7B8187B05BF}" destId="{97DCA664-EAC9-4E8D-9873-B4F7A82DFADE}" srcOrd="0" destOrd="0" presId="urn:microsoft.com/office/officeart/2005/8/layout/hChevron3"/>
    <dgm:cxn modelId="{8C682F0A-015A-470B-A2E0-88D656D4ED49}" type="presOf" srcId="{BB6F451A-23E5-4E25-803E-F26378130AF8}" destId="{CF66343B-15AB-437C-8D64-FC19B988CCE6}" srcOrd="0" destOrd="0" presId="urn:microsoft.com/office/officeart/2005/8/layout/hChevron3"/>
    <dgm:cxn modelId="{2FD57482-AD8C-4F98-8CE2-0596E5098C62}" type="presOf" srcId="{705779B5-2106-4EC6-8052-39DE00479137}" destId="{783C2A7D-2F2C-4DE9-BD5B-78E4F9770075}" srcOrd="0" destOrd="0" presId="urn:microsoft.com/office/officeart/2005/8/layout/hChevron3"/>
    <dgm:cxn modelId="{46ECE9F6-31C8-4088-94E9-739826F149FA}" type="presOf" srcId="{FA24750A-D734-4A64-87D8-02DBF175D0F5}" destId="{5617D196-6F0E-4D1F-B52E-5537DA81D9A7}" srcOrd="0" destOrd="0" presId="urn:microsoft.com/office/officeart/2005/8/layout/hChevron3"/>
    <dgm:cxn modelId="{6A630442-ED59-47D7-AAE5-1D09326AAF5B}" srcId="{F6F04FB7-F893-4580-8E85-B7B8187B05BF}" destId="{18B39035-1F4B-4A9F-8106-205C827C5C30}" srcOrd="4" destOrd="0" parTransId="{D8C47BB3-739D-4B2D-953C-1701BA250097}" sibTransId="{DEC3452D-FB8C-4416-9E99-0464EFD87CCF}"/>
    <dgm:cxn modelId="{0639F51B-8F47-448C-9A12-2561D4765626}" type="presParOf" srcId="{97DCA664-EAC9-4E8D-9873-B4F7A82DFADE}" destId="{783C2A7D-2F2C-4DE9-BD5B-78E4F9770075}" srcOrd="0" destOrd="0" presId="urn:microsoft.com/office/officeart/2005/8/layout/hChevron3"/>
    <dgm:cxn modelId="{4E84BA4A-3005-4C18-9C1A-143E46CAFB74}" type="presParOf" srcId="{97DCA664-EAC9-4E8D-9873-B4F7A82DFADE}" destId="{835F2333-9E7A-4B56-A652-5A071AD99C1C}" srcOrd="1" destOrd="0" presId="urn:microsoft.com/office/officeart/2005/8/layout/hChevron3"/>
    <dgm:cxn modelId="{525E4400-6994-4FF4-8981-56B0902156B2}" type="presParOf" srcId="{97DCA664-EAC9-4E8D-9873-B4F7A82DFADE}" destId="{5617D196-6F0E-4D1F-B52E-5537DA81D9A7}" srcOrd="2" destOrd="0" presId="urn:microsoft.com/office/officeart/2005/8/layout/hChevron3"/>
    <dgm:cxn modelId="{0797D80B-8650-44C1-AE3F-8A0BA7D5A58D}" type="presParOf" srcId="{97DCA664-EAC9-4E8D-9873-B4F7A82DFADE}" destId="{CB74CF55-093E-4E7E-8F09-12B93105C4C1}" srcOrd="3" destOrd="0" presId="urn:microsoft.com/office/officeart/2005/8/layout/hChevron3"/>
    <dgm:cxn modelId="{C766BC69-301D-4D88-9336-4DCDC8B32616}" type="presParOf" srcId="{97DCA664-EAC9-4E8D-9873-B4F7A82DFADE}" destId="{CF66343B-15AB-437C-8D64-FC19B988CCE6}" srcOrd="4" destOrd="0" presId="urn:microsoft.com/office/officeart/2005/8/layout/hChevron3"/>
    <dgm:cxn modelId="{23EE0352-B1BA-42DA-99B7-2DE4791793C4}" type="presParOf" srcId="{97DCA664-EAC9-4E8D-9873-B4F7A82DFADE}" destId="{99332E35-1FD2-4CAF-8FED-A1D35E188B7B}" srcOrd="5" destOrd="0" presId="urn:microsoft.com/office/officeart/2005/8/layout/hChevron3"/>
    <dgm:cxn modelId="{F981DEF4-6A69-49D0-8E88-204D78867A08}" type="presParOf" srcId="{97DCA664-EAC9-4E8D-9873-B4F7A82DFADE}" destId="{77D57710-FA83-47D6-B98B-3CD2B5BB2C91}" srcOrd="6" destOrd="0" presId="urn:microsoft.com/office/officeart/2005/8/layout/hChevron3"/>
    <dgm:cxn modelId="{4CF4DA6C-F4C1-4EE8-B839-4CAC29B2EACF}" type="presParOf" srcId="{97DCA664-EAC9-4E8D-9873-B4F7A82DFADE}" destId="{2555178B-0220-4745-BC9B-EE7AD260B654}" srcOrd="7" destOrd="0" presId="urn:microsoft.com/office/officeart/2005/8/layout/hChevron3"/>
    <dgm:cxn modelId="{78AE6822-2012-4BD8-A1AD-CC2514CF4A73}" type="presParOf" srcId="{97DCA664-EAC9-4E8D-9873-B4F7A82DFADE}" destId="{47F9E3FF-C4AD-4F7C-ACED-0891B9C8814E}" srcOrd="8" destOrd="0" presId="urn:microsoft.com/office/officeart/2005/8/layout/hChevron3"/>
  </dgm:cxnLst>
  <dgm:bg>
    <a:noFill/>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6F04FB7-F893-4580-8E85-B7B8187B05BF}" type="doc">
      <dgm:prSet loTypeId="urn:microsoft.com/office/officeart/2005/8/layout/hChevron3" loCatId="process" qsTypeId="urn:microsoft.com/office/officeart/2005/8/quickstyle/simple1" qsCatId="simple" csTypeId="urn:microsoft.com/office/officeart/2005/8/colors/accent1_2" csCatId="accent1" phldr="1"/>
      <dgm:spPr/>
    </dgm:pt>
    <dgm:pt modelId="{705779B5-2106-4EC6-8052-39DE00479137}">
      <dgm:prSet phldrT="[Text]"/>
      <dgm:spPr>
        <a:solidFill>
          <a:schemeClr val="bg2"/>
        </a:solidFill>
      </dgm:spPr>
      <dgm:t>
        <a:bodyPr/>
        <a:lstStyle/>
        <a:p>
          <a:r>
            <a:rPr lang="en-US" dirty="0" smtClean="0"/>
            <a:t>Prepare Data</a:t>
          </a:r>
          <a:endParaRPr lang="en-US" dirty="0"/>
        </a:p>
      </dgm:t>
    </dgm:pt>
    <dgm:pt modelId="{6CCA19BF-F6AC-4F23-827F-CD9010A85E0B}" type="parTrans" cxnId="{308C72E4-84D4-4399-8F6B-AEC60AD706A4}">
      <dgm:prSet/>
      <dgm:spPr/>
      <dgm:t>
        <a:bodyPr/>
        <a:lstStyle/>
        <a:p>
          <a:endParaRPr lang="en-US"/>
        </a:p>
      </dgm:t>
    </dgm:pt>
    <dgm:pt modelId="{526D4B36-6D7A-4690-B374-B1A3A2BF5DE2}" type="sibTrans" cxnId="{308C72E4-84D4-4399-8F6B-AEC60AD706A4}">
      <dgm:prSet/>
      <dgm:spPr/>
      <dgm:t>
        <a:bodyPr/>
        <a:lstStyle/>
        <a:p>
          <a:endParaRPr lang="en-US"/>
        </a:p>
      </dgm:t>
    </dgm:pt>
    <dgm:pt modelId="{FA24750A-D734-4A64-87D8-02DBF175D0F5}">
      <dgm:prSet phldrT="[Text]"/>
      <dgm:spPr>
        <a:solidFill>
          <a:schemeClr val="bg2"/>
        </a:solidFill>
      </dgm:spPr>
      <dgm:t>
        <a:bodyPr/>
        <a:lstStyle/>
        <a:p>
          <a:r>
            <a:rPr lang="en-US" dirty="0" smtClean="0"/>
            <a:t>Analyze Survival Curves</a:t>
          </a:r>
          <a:endParaRPr lang="en-US" dirty="0"/>
        </a:p>
      </dgm:t>
    </dgm:pt>
    <dgm:pt modelId="{8C7BE887-D018-4655-9859-AFF16840040E}" type="parTrans" cxnId="{4CBF7732-530B-4343-BD3A-EE78277FDA07}">
      <dgm:prSet/>
      <dgm:spPr/>
      <dgm:t>
        <a:bodyPr/>
        <a:lstStyle/>
        <a:p>
          <a:endParaRPr lang="en-US"/>
        </a:p>
      </dgm:t>
    </dgm:pt>
    <dgm:pt modelId="{3D4CF607-0727-40D2-B8F4-0C5D2CA1A29D}" type="sibTrans" cxnId="{4CBF7732-530B-4343-BD3A-EE78277FDA07}">
      <dgm:prSet/>
      <dgm:spPr/>
      <dgm:t>
        <a:bodyPr/>
        <a:lstStyle/>
        <a:p>
          <a:endParaRPr lang="en-US"/>
        </a:p>
      </dgm:t>
    </dgm:pt>
    <dgm:pt modelId="{BB6F451A-23E5-4E25-803E-F26378130AF8}">
      <dgm:prSet phldrT="[Text]"/>
      <dgm:spPr>
        <a:solidFill>
          <a:srgbClr val="78D64B"/>
        </a:solidFill>
      </dgm:spPr>
      <dgm:t>
        <a:bodyPr/>
        <a:lstStyle/>
        <a:p>
          <a:r>
            <a:rPr lang="en-US" dirty="0" smtClean="0"/>
            <a:t>Feature Engineering</a:t>
          </a:r>
          <a:endParaRPr lang="en-US" dirty="0"/>
        </a:p>
      </dgm:t>
    </dgm:pt>
    <dgm:pt modelId="{B00B9F64-6E0A-41EB-AF27-9BD4C46D2847}" type="parTrans" cxnId="{BE39C342-C8F0-40E4-A46A-350669D679DB}">
      <dgm:prSet/>
      <dgm:spPr/>
      <dgm:t>
        <a:bodyPr/>
        <a:lstStyle/>
        <a:p>
          <a:endParaRPr lang="en-US"/>
        </a:p>
      </dgm:t>
    </dgm:pt>
    <dgm:pt modelId="{C38D3FF5-E00B-43CD-9C02-842BD2B72F55}" type="sibTrans" cxnId="{BE39C342-C8F0-40E4-A46A-350669D679DB}">
      <dgm:prSet/>
      <dgm:spPr/>
      <dgm:t>
        <a:bodyPr/>
        <a:lstStyle/>
        <a:p>
          <a:endParaRPr lang="en-US"/>
        </a:p>
      </dgm:t>
    </dgm:pt>
    <dgm:pt modelId="{0B5A8B61-A5DF-4D98-BCEE-FF0D90C9C23D}">
      <dgm:prSet phldrT="[Text]"/>
      <dgm:spPr>
        <a:solidFill>
          <a:schemeClr val="bg2"/>
        </a:solidFill>
      </dgm:spPr>
      <dgm:t>
        <a:bodyPr/>
        <a:lstStyle/>
        <a:p>
          <a:r>
            <a:rPr lang="en-US" dirty="0" smtClean="0"/>
            <a:t>Build &amp; Interpret Model</a:t>
          </a:r>
          <a:endParaRPr lang="en-US" dirty="0"/>
        </a:p>
      </dgm:t>
    </dgm:pt>
    <dgm:pt modelId="{F6E90878-00EC-40BF-8C4D-1B1AAE5863A8}" type="parTrans" cxnId="{90002AA2-45E4-4564-AA94-7F74101EBDD0}">
      <dgm:prSet/>
      <dgm:spPr/>
      <dgm:t>
        <a:bodyPr/>
        <a:lstStyle/>
        <a:p>
          <a:endParaRPr lang="en-US"/>
        </a:p>
      </dgm:t>
    </dgm:pt>
    <dgm:pt modelId="{C67F60EE-0C5D-40D9-9CC5-DDDC1D16CF38}" type="sibTrans" cxnId="{90002AA2-45E4-4564-AA94-7F74101EBDD0}">
      <dgm:prSet/>
      <dgm:spPr/>
      <dgm:t>
        <a:bodyPr/>
        <a:lstStyle/>
        <a:p>
          <a:endParaRPr lang="en-US"/>
        </a:p>
      </dgm:t>
    </dgm:pt>
    <dgm:pt modelId="{18B39035-1F4B-4A9F-8106-205C827C5C30}">
      <dgm:prSet phldrT="[Text]"/>
      <dgm:spPr>
        <a:solidFill>
          <a:schemeClr val="bg2"/>
        </a:solidFill>
      </dgm:spPr>
      <dgm:t>
        <a:bodyPr/>
        <a:lstStyle/>
        <a:p>
          <a:r>
            <a:rPr lang="en-US" dirty="0" smtClean="0"/>
            <a:t>Model diagnostics</a:t>
          </a:r>
          <a:endParaRPr lang="en-US" dirty="0"/>
        </a:p>
      </dgm:t>
    </dgm:pt>
    <dgm:pt modelId="{D8C47BB3-739D-4B2D-953C-1701BA250097}" type="parTrans" cxnId="{6A630442-ED59-47D7-AAE5-1D09326AAF5B}">
      <dgm:prSet/>
      <dgm:spPr/>
      <dgm:t>
        <a:bodyPr/>
        <a:lstStyle/>
        <a:p>
          <a:endParaRPr lang="en-US"/>
        </a:p>
      </dgm:t>
    </dgm:pt>
    <dgm:pt modelId="{DEC3452D-FB8C-4416-9E99-0464EFD87CCF}" type="sibTrans" cxnId="{6A630442-ED59-47D7-AAE5-1D09326AAF5B}">
      <dgm:prSet/>
      <dgm:spPr/>
      <dgm:t>
        <a:bodyPr/>
        <a:lstStyle/>
        <a:p>
          <a:endParaRPr lang="en-US"/>
        </a:p>
      </dgm:t>
    </dgm:pt>
    <dgm:pt modelId="{97DCA664-EAC9-4E8D-9873-B4F7A82DFADE}" type="pres">
      <dgm:prSet presAssocID="{F6F04FB7-F893-4580-8E85-B7B8187B05BF}" presName="Name0" presStyleCnt="0">
        <dgm:presLayoutVars>
          <dgm:dir/>
          <dgm:resizeHandles val="exact"/>
        </dgm:presLayoutVars>
      </dgm:prSet>
      <dgm:spPr/>
    </dgm:pt>
    <dgm:pt modelId="{783C2A7D-2F2C-4DE9-BD5B-78E4F9770075}" type="pres">
      <dgm:prSet presAssocID="{705779B5-2106-4EC6-8052-39DE00479137}" presName="parTxOnly" presStyleLbl="node1" presStyleIdx="0" presStyleCnt="5">
        <dgm:presLayoutVars>
          <dgm:bulletEnabled val="1"/>
        </dgm:presLayoutVars>
      </dgm:prSet>
      <dgm:spPr/>
    </dgm:pt>
    <dgm:pt modelId="{835F2333-9E7A-4B56-A652-5A071AD99C1C}" type="pres">
      <dgm:prSet presAssocID="{526D4B36-6D7A-4690-B374-B1A3A2BF5DE2}" presName="parSpace" presStyleCnt="0"/>
      <dgm:spPr/>
    </dgm:pt>
    <dgm:pt modelId="{5617D196-6F0E-4D1F-B52E-5537DA81D9A7}" type="pres">
      <dgm:prSet presAssocID="{FA24750A-D734-4A64-87D8-02DBF175D0F5}" presName="parTxOnly" presStyleLbl="node1" presStyleIdx="1" presStyleCnt="5">
        <dgm:presLayoutVars>
          <dgm:bulletEnabled val="1"/>
        </dgm:presLayoutVars>
      </dgm:prSet>
      <dgm:spPr/>
      <dgm:t>
        <a:bodyPr/>
        <a:lstStyle/>
        <a:p>
          <a:endParaRPr lang="en-US"/>
        </a:p>
      </dgm:t>
    </dgm:pt>
    <dgm:pt modelId="{CB74CF55-093E-4E7E-8F09-12B93105C4C1}" type="pres">
      <dgm:prSet presAssocID="{3D4CF607-0727-40D2-B8F4-0C5D2CA1A29D}" presName="parSpace" presStyleCnt="0"/>
      <dgm:spPr/>
    </dgm:pt>
    <dgm:pt modelId="{CF66343B-15AB-437C-8D64-FC19B988CCE6}" type="pres">
      <dgm:prSet presAssocID="{BB6F451A-23E5-4E25-803E-F26378130AF8}" presName="parTxOnly" presStyleLbl="node1" presStyleIdx="2" presStyleCnt="5">
        <dgm:presLayoutVars>
          <dgm:bulletEnabled val="1"/>
        </dgm:presLayoutVars>
      </dgm:prSet>
      <dgm:spPr/>
    </dgm:pt>
    <dgm:pt modelId="{99332E35-1FD2-4CAF-8FED-A1D35E188B7B}" type="pres">
      <dgm:prSet presAssocID="{C38D3FF5-E00B-43CD-9C02-842BD2B72F55}" presName="parSpace" presStyleCnt="0"/>
      <dgm:spPr/>
    </dgm:pt>
    <dgm:pt modelId="{77D57710-FA83-47D6-B98B-3CD2B5BB2C91}" type="pres">
      <dgm:prSet presAssocID="{0B5A8B61-A5DF-4D98-BCEE-FF0D90C9C23D}" presName="parTxOnly" presStyleLbl="node1" presStyleIdx="3" presStyleCnt="5">
        <dgm:presLayoutVars>
          <dgm:bulletEnabled val="1"/>
        </dgm:presLayoutVars>
      </dgm:prSet>
      <dgm:spPr/>
      <dgm:t>
        <a:bodyPr/>
        <a:lstStyle/>
        <a:p>
          <a:endParaRPr lang="en-US"/>
        </a:p>
      </dgm:t>
    </dgm:pt>
    <dgm:pt modelId="{2555178B-0220-4745-BC9B-EE7AD260B654}" type="pres">
      <dgm:prSet presAssocID="{C67F60EE-0C5D-40D9-9CC5-DDDC1D16CF38}" presName="parSpace" presStyleCnt="0"/>
      <dgm:spPr/>
    </dgm:pt>
    <dgm:pt modelId="{47F9E3FF-C4AD-4F7C-ACED-0891B9C8814E}" type="pres">
      <dgm:prSet presAssocID="{18B39035-1F4B-4A9F-8106-205C827C5C30}" presName="parTxOnly" presStyleLbl="node1" presStyleIdx="4" presStyleCnt="5">
        <dgm:presLayoutVars>
          <dgm:bulletEnabled val="1"/>
        </dgm:presLayoutVars>
      </dgm:prSet>
      <dgm:spPr/>
    </dgm:pt>
  </dgm:ptLst>
  <dgm:cxnLst>
    <dgm:cxn modelId="{90002AA2-45E4-4564-AA94-7F74101EBDD0}" srcId="{F6F04FB7-F893-4580-8E85-B7B8187B05BF}" destId="{0B5A8B61-A5DF-4D98-BCEE-FF0D90C9C23D}" srcOrd="3" destOrd="0" parTransId="{F6E90878-00EC-40BF-8C4D-1B1AAE5863A8}" sibTransId="{C67F60EE-0C5D-40D9-9CC5-DDDC1D16CF38}"/>
    <dgm:cxn modelId="{308C72E4-84D4-4399-8F6B-AEC60AD706A4}" srcId="{F6F04FB7-F893-4580-8E85-B7B8187B05BF}" destId="{705779B5-2106-4EC6-8052-39DE00479137}" srcOrd="0" destOrd="0" parTransId="{6CCA19BF-F6AC-4F23-827F-CD9010A85E0B}" sibTransId="{526D4B36-6D7A-4690-B374-B1A3A2BF5DE2}"/>
    <dgm:cxn modelId="{4673BC34-FAC5-4283-8CCC-8D0451328EF7}" type="presOf" srcId="{18B39035-1F4B-4A9F-8106-205C827C5C30}" destId="{47F9E3FF-C4AD-4F7C-ACED-0891B9C8814E}" srcOrd="0" destOrd="0" presId="urn:microsoft.com/office/officeart/2005/8/layout/hChevron3"/>
    <dgm:cxn modelId="{1E0548F2-12C7-43D5-96C8-10184A618985}" type="presOf" srcId="{BB6F451A-23E5-4E25-803E-F26378130AF8}" destId="{CF66343B-15AB-437C-8D64-FC19B988CCE6}" srcOrd="0" destOrd="0" presId="urn:microsoft.com/office/officeart/2005/8/layout/hChevron3"/>
    <dgm:cxn modelId="{4CBF7732-530B-4343-BD3A-EE78277FDA07}" srcId="{F6F04FB7-F893-4580-8E85-B7B8187B05BF}" destId="{FA24750A-D734-4A64-87D8-02DBF175D0F5}" srcOrd="1" destOrd="0" parTransId="{8C7BE887-D018-4655-9859-AFF16840040E}" sibTransId="{3D4CF607-0727-40D2-B8F4-0C5D2CA1A29D}"/>
    <dgm:cxn modelId="{7E7767E9-8422-4BD6-A655-350ED0A9E2CD}" type="presOf" srcId="{F6F04FB7-F893-4580-8E85-B7B8187B05BF}" destId="{97DCA664-EAC9-4E8D-9873-B4F7A82DFADE}" srcOrd="0" destOrd="0" presId="urn:microsoft.com/office/officeart/2005/8/layout/hChevron3"/>
    <dgm:cxn modelId="{BE39C342-C8F0-40E4-A46A-350669D679DB}" srcId="{F6F04FB7-F893-4580-8E85-B7B8187B05BF}" destId="{BB6F451A-23E5-4E25-803E-F26378130AF8}" srcOrd="2" destOrd="0" parTransId="{B00B9F64-6E0A-41EB-AF27-9BD4C46D2847}" sibTransId="{C38D3FF5-E00B-43CD-9C02-842BD2B72F55}"/>
    <dgm:cxn modelId="{0D2791DC-A924-48A9-BDCD-13B49D6CA564}" type="presOf" srcId="{0B5A8B61-A5DF-4D98-BCEE-FF0D90C9C23D}" destId="{77D57710-FA83-47D6-B98B-3CD2B5BB2C91}" srcOrd="0" destOrd="0" presId="urn:microsoft.com/office/officeart/2005/8/layout/hChevron3"/>
    <dgm:cxn modelId="{6A630442-ED59-47D7-AAE5-1D09326AAF5B}" srcId="{F6F04FB7-F893-4580-8E85-B7B8187B05BF}" destId="{18B39035-1F4B-4A9F-8106-205C827C5C30}" srcOrd="4" destOrd="0" parTransId="{D8C47BB3-739D-4B2D-953C-1701BA250097}" sibTransId="{DEC3452D-FB8C-4416-9E99-0464EFD87CCF}"/>
    <dgm:cxn modelId="{3D4A3E09-B904-48C6-AB9A-35D36AC0AC68}" type="presOf" srcId="{FA24750A-D734-4A64-87D8-02DBF175D0F5}" destId="{5617D196-6F0E-4D1F-B52E-5537DA81D9A7}" srcOrd="0" destOrd="0" presId="urn:microsoft.com/office/officeart/2005/8/layout/hChevron3"/>
    <dgm:cxn modelId="{92A2BC4A-5D66-4D4E-B50B-89E0E2055BD3}" type="presOf" srcId="{705779B5-2106-4EC6-8052-39DE00479137}" destId="{783C2A7D-2F2C-4DE9-BD5B-78E4F9770075}" srcOrd="0" destOrd="0" presId="urn:microsoft.com/office/officeart/2005/8/layout/hChevron3"/>
    <dgm:cxn modelId="{DE1B93A2-2D46-43FF-BBF8-AA9C4DA346E1}" type="presParOf" srcId="{97DCA664-EAC9-4E8D-9873-B4F7A82DFADE}" destId="{783C2A7D-2F2C-4DE9-BD5B-78E4F9770075}" srcOrd="0" destOrd="0" presId="urn:microsoft.com/office/officeart/2005/8/layout/hChevron3"/>
    <dgm:cxn modelId="{39300A04-A326-4C35-9016-5539FAC2F9B1}" type="presParOf" srcId="{97DCA664-EAC9-4E8D-9873-B4F7A82DFADE}" destId="{835F2333-9E7A-4B56-A652-5A071AD99C1C}" srcOrd="1" destOrd="0" presId="urn:microsoft.com/office/officeart/2005/8/layout/hChevron3"/>
    <dgm:cxn modelId="{355E8161-4328-4F30-8A5B-FB8FBCFE9A07}" type="presParOf" srcId="{97DCA664-EAC9-4E8D-9873-B4F7A82DFADE}" destId="{5617D196-6F0E-4D1F-B52E-5537DA81D9A7}" srcOrd="2" destOrd="0" presId="urn:microsoft.com/office/officeart/2005/8/layout/hChevron3"/>
    <dgm:cxn modelId="{E81B11A7-ECDC-400F-A48E-0D93B53D6921}" type="presParOf" srcId="{97DCA664-EAC9-4E8D-9873-B4F7A82DFADE}" destId="{CB74CF55-093E-4E7E-8F09-12B93105C4C1}" srcOrd="3" destOrd="0" presId="urn:microsoft.com/office/officeart/2005/8/layout/hChevron3"/>
    <dgm:cxn modelId="{C1837E15-7993-42E9-9342-76D1E91AB42F}" type="presParOf" srcId="{97DCA664-EAC9-4E8D-9873-B4F7A82DFADE}" destId="{CF66343B-15AB-437C-8D64-FC19B988CCE6}" srcOrd="4" destOrd="0" presId="urn:microsoft.com/office/officeart/2005/8/layout/hChevron3"/>
    <dgm:cxn modelId="{9F65200A-025F-477E-BDD7-879758DED699}" type="presParOf" srcId="{97DCA664-EAC9-4E8D-9873-B4F7A82DFADE}" destId="{99332E35-1FD2-4CAF-8FED-A1D35E188B7B}" srcOrd="5" destOrd="0" presId="urn:microsoft.com/office/officeart/2005/8/layout/hChevron3"/>
    <dgm:cxn modelId="{24578193-A2B8-4CD0-8F42-91FD291B4E40}" type="presParOf" srcId="{97DCA664-EAC9-4E8D-9873-B4F7A82DFADE}" destId="{77D57710-FA83-47D6-B98B-3CD2B5BB2C91}" srcOrd="6" destOrd="0" presId="urn:microsoft.com/office/officeart/2005/8/layout/hChevron3"/>
    <dgm:cxn modelId="{C10C009E-21E2-4A33-9007-518B918FACEE}" type="presParOf" srcId="{97DCA664-EAC9-4E8D-9873-B4F7A82DFADE}" destId="{2555178B-0220-4745-BC9B-EE7AD260B654}" srcOrd="7" destOrd="0" presId="urn:microsoft.com/office/officeart/2005/8/layout/hChevron3"/>
    <dgm:cxn modelId="{654E379F-2966-48D9-82C6-EC8A2890E83C}" type="presParOf" srcId="{97DCA664-EAC9-4E8D-9873-B4F7A82DFADE}" destId="{47F9E3FF-C4AD-4F7C-ACED-0891B9C8814E}" srcOrd="8" destOrd="0" presId="urn:microsoft.com/office/officeart/2005/8/layout/hChevron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6F04FB7-F893-4580-8E85-B7B8187B05BF}" type="doc">
      <dgm:prSet loTypeId="urn:microsoft.com/office/officeart/2005/8/layout/hChevron3" loCatId="process" qsTypeId="urn:microsoft.com/office/officeart/2005/8/quickstyle/simple1" qsCatId="simple" csTypeId="urn:microsoft.com/office/officeart/2005/8/colors/accent1_2" csCatId="accent1" phldr="1"/>
      <dgm:spPr/>
    </dgm:pt>
    <dgm:pt modelId="{705779B5-2106-4EC6-8052-39DE00479137}">
      <dgm:prSet phldrT="[Text]"/>
      <dgm:spPr>
        <a:solidFill>
          <a:schemeClr val="bg2"/>
        </a:solidFill>
      </dgm:spPr>
      <dgm:t>
        <a:bodyPr/>
        <a:lstStyle/>
        <a:p>
          <a:r>
            <a:rPr lang="en-US" dirty="0" smtClean="0"/>
            <a:t>Prepare Data</a:t>
          </a:r>
          <a:endParaRPr lang="en-US" dirty="0"/>
        </a:p>
      </dgm:t>
    </dgm:pt>
    <dgm:pt modelId="{6CCA19BF-F6AC-4F23-827F-CD9010A85E0B}" type="parTrans" cxnId="{308C72E4-84D4-4399-8F6B-AEC60AD706A4}">
      <dgm:prSet/>
      <dgm:spPr/>
      <dgm:t>
        <a:bodyPr/>
        <a:lstStyle/>
        <a:p>
          <a:endParaRPr lang="en-US"/>
        </a:p>
      </dgm:t>
    </dgm:pt>
    <dgm:pt modelId="{526D4B36-6D7A-4690-B374-B1A3A2BF5DE2}" type="sibTrans" cxnId="{308C72E4-84D4-4399-8F6B-AEC60AD706A4}">
      <dgm:prSet/>
      <dgm:spPr/>
      <dgm:t>
        <a:bodyPr/>
        <a:lstStyle/>
        <a:p>
          <a:endParaRPr lang="en-US"/>
        </a:p>
      </dgm:t>
    </dgm:pt>
    <dgm:pt modelId="{FA24750A-D734-4A64-87D8-02DBF175D0F5}">
      <dgm:prSet phldrT="[Text]"/>
      <dgm:spPr>
        <a:solidFill>
          <a:schemeClr val="bg2"/>
        </a:solidFill>
      </dgm:spPr>
      <dgm:t>
        <a:bodyPr/>
        <a:lstStyle/>
        <a:p>
          <a:r>
            <a:rPr lang="en-US" dirty="0" smtClean="0"/>
            <a:t>Analyze Survival Curves</a:t>
          </a:r>
          <a:endParaRPr lang="en-US" dirty="0"/>
        </a:p>
      </dgm:t>
    </dgm:pt>
    <dgm:pt modelId="{8C7BE887-D018-4655-9859-AFF16840040E}" type="parTrans" cxnId="{4CBF7732-530B-4343-BD3A-EE78277FDA07}">
      <dgm:prSet/>
      <dgm:spPr/>
      <dgm:t>
        <a:bodyPr/>
        <a:lstStyle/>
        <a:p>
          <a:endParaRPr lang="en-US"/>
        </a:p>
      </dgm:t>
    </dgm:pt>
    <dgm:pt modelId="{3D4CF607-0727-40D2-B8F4-0C5D2CA1A29D}" type="sibTrans" cxnId="{4CBF7732-530B-4343-BD3A-EE78277FDA07}">
      <dgm:prSet/>
      <dgm:spPr/>
      <dgm:t>
        <a:bodyPr/>
        <a:lstStyle/>
        <a:p>
          <a:endParaRPr lang="en-US"/>
        </a:p>
      </dgm:t>
    </dgm:pt>
    <dgm:pt modelId="{BB6F451A-23E5-4E25-803E-F26378130AF8}">
      <dgm:prSet phldrT="[Text]"/>
      <dgm:spPr>
        <a:solidFill>
          <a:srgbClr val="78D64B"/>
        </a:solidFill>
      </dgm:spPr>
      <dgm:t>
        <a:bodyPr/>
        <a:lstStyle/>
        <a:p>
          <a:r>
            <a:rPr lang="en-US" dirty="0" smtClean="0"/>
            <a:t>Feature Engineering</a:t>
          </a:r>
          <a:endParaRPr lang="en-US" dirty="0"/>
        </a:p>
      </dgm:t>
    </dgm:pt>
    <dgm:pt modelId="{B00B9F64-6E0A-41EB-AF27-9BD4C46D2847}" type="parTrans" cxnId="{BE39C342-C8F0-40E4-A46A-350669D679DB}">
      <dgm:prSet/>
      <dgm:spPr/>
      <dgm:t>
        <a:bodyPr/>
        <a:lstStyle/>
        <a:p>
          <a:endParaRPr lang="en-US"/>
        </a:p>
      </dgm:t>
    </dgm:pt>
    <dgm:pt modelId="{C38D3FF5-E00B-43CD-9C02-842BD2B72F55}" type="sibTrans" cxnId="{BE39C342-C8F0-40E4-A46A-350669D679DB}">
      <dgm:prSet/>
      <dgm:spPr/>
      <dgm:t>
        <a:bodyPr/>
        <a:lstStyle/>
        <a:p>
          <a:endParaRPr lang="en-US"/>
        </a:p>
      </dgm:t>
    </dgm:pt>
    <dgm:pt modelId="{0B5A8B61-A5DF-4D98-BCEE-FF0D90C9C23D}">
      <dgm:prSet phldrT="[Text]"/>
      <dgm:spPr>
        <a:solidFill>
          <a:schemeClr val="bg2"/>
        </a:solidFill>
      </dgm:spPr>
      <dgm:t>
        <a:bodyPr/>
        <a:lstStyle/>
        <a:p>
          <a:r>
            <a:rPr lang="en-US" dirty="0" smtClean="0"/>
            <a:t>Build &amp; Interpret Model</a:t>
          </a:r>
          <a:endParaRPr lang="en-US" dirty="0"/>
        </a:p>
      </dgm:t>
    </dgm:pt>
    <dgm:pt modelId="{F6E90878-00EC-40BF-8C4D-1B1AAE5863A8}" type="parTrans" cxnId="{90002AA2-45E4-4564-AA94-7F74101EBDD0}">
      <dgm:prSet/>
      <dgm:spPr/>
      <dgm:t>
        <a:bodyPr/>
        <a:lstStyle/>
        <a:p>
          <a:endParaRPr lang="en-US"/>
        </a:p>
      </dgm:t>
    </dgm:pt>
    <dgm:pt modelId="{C67F60EE-0C5D-40D9-9CC5-DDDC1D16CF38}" type="sibTrans" cxnId="{90002AA2-45E4-4564-AA94-7F74101EBDD0}">
      <dgm:prSet/>
      <dgm:spPr/>
      <dgm:t>
        <a:bodyPr/>
        <a:lstStyle/>
        <a:p>
          <a:endParaRPr lang="en-US"/>
        </a:p>
      </dgm:t>
    </dgm:pt>
    <dgm:pt modelId="{18B39035-1F4B-4A9F-8106-205C827C5C30}">
      <dgm:prSet phldrT="[Text]"/>
      <dgm:spPr>
        <a:solidFill>
          <a:schemeClr val="bg2"/>
        </a:solidFill>
      </dgm:spPr>
      <dgm:t>
        <a:bodyPr/>
        <a:lstStyle/>
        <a:p>
          <a:r>
            <a:rPr lang="en-US" dirty="0" smtClean="0"/>
            <a:t>Model diagnostics</a:t>
          </a:r>
          <a:endParaRPr lang="en-US" dirty="0"/>
        </a:p>
      </dgm:t>
    </dgm:pt>
    <dgm:pt modelId="{D8C47BB3-739D-4B2D-953C-1701BA250097}" type="parTrans" cxnId="{6A630442-ED59-47D7-AAE5-1D09326AAF5B}">
      <dgm:prSet/>
      <dgm:spPr/>
      <dgm:t>
        <a:bodyPr/>
        <a:lstStyle/>
        <a:p>
          <a:endParaRPr lang="en-US"/>
        </a:p>
      </dgm:t>
    </dgm:pt>
    <dgm:pt modelId="{DEC3452D-FB8C-4416-9E99-0464EFD87CCF}" type="sibTrans" cxnId="{6A630442-ED59-47D7-AAE5-1D09326AAF5B}">
      <dgm:prSet/>
      <dgm:spPr/>
      <dgm:t>
        <a:bodyPr/>
        <a:lstStyle/>
        <a:p>
          <a:endParaRPr lang="en-US"/>
        </a:p>
      </dgm:t>
    </dgm:pt>
    <dgm:pt modelId="{97DCA664-EAC9-4E8D-9873-B4F7A82DFADE}" type="pres">
      <dgm:prSet presAssocID="{F6F04FB7-F893-4580-8E85-B7B8187B05BF}" presName="Name0" presStyleCnt="0">
        <dgm:presLayoutVars>
          <dgm:dir/>
          <dgm:resizeHandles val="exact"/>
        </dgm:presLayoutVars>
      </dgm:prSet>
      <dgm:spPr/>
    </dgm:pt>
    <dgm:pt modelId="{783C2A7D-2F2C-4DE9-BD5B-78E4F9770075}" type="pres">
      <dgm:prSet presAssocID="{705779B5-2106-4EC6-8052-39DE00479137}" presName="parTxOnly" presStyleLbl="node1" presStyleIdx="0" presStyleCnt="5">
        <dgm:presLayoutVars>
          <dgm:bulletEnabled val="1"/>
        </dgm:presLayoutVars>
      </dgm:prSet>
      <dgm:spPr/>
    </dgm:pt>
    <dgm:pt modelId="{835F2333-9E7A-4B56-A652-5A071AD99C1C}" type="pres">
      <dgm:prSet presAssocID="{526D4B36-6D7A-4690-B374-B1A3A2BF5DE2}" presName="parSpace" presStyleCnt="0"/>
      <dgm:spPr/>
    </dgm:pt>
    <dgm:pt modelId="{5617D196-6F0E-4D1F-B52E-5537DA81D9A7}" type="pres">
      <dgm:prSet presAssocID="{FA24750A-D734-4A64-87D8-02DBF175D0F5}" presName="parTxOnly" presStyleLbl="node1" presStyleIdx="1" presStyleCnt="5">
        <dgm:presLayoutVars>
          <dgm:bulletEnabled val="1"/>
        </dgm:presLayoutVars>
      </dgm:prSet>
      <dgm:spPr/>
      <dgm:t>
        <a:bodyPr/>
        <a:lstStyle/>
        <a:p>
          <a:endParaRPr lang="en-US"/>
        </a:p>
      </dgm:t>
    </dgm:pt>
    <dgm:pt modelId="{CB74CF55-093E-4E7E-8F09-12B93105C4C1}" type="pres">
      <dgm:prSet presAssocID="{3D4CF607-0727-40D2-B8F4-0C5D2CA1A29D}" presName="parSpace" presStyleCnt="0"/>
      <dgm:spPr/>
    </dgm:pt>
    <dgm:pt modelId="{CF66343B-15AB-437C-8D64-FC19B988CCE6}" type="pres">
      <dgm:prSet presAssocID="{BB6F451A-23E5-4E25-803E-F26378130AF8}" presName="parTxOnly" presStyleLbl="node1" presStyleIdx="2" presStyleCnt="5">
        <dgm:presLayoutVars>
          <dgm:bulletEnabled val="1"/>
        </dgm:presLayoutVars>
      </dgm:prSet>
      <dgm:spPr/>
    </dgm:pt>
    <dgm:pt modelId="{99332E35-1FD2-4CAF-8FED-A1D35E188B7B}" type="pres">
      <dgm:prSet presAssocID="{C38D3FF5-E00B-43CD-9C02-842BD2B72F55}" presName="parSpace" presStyleCnt="0"/>
      <dgm:spPr/>
    </dgm:pt>
    <dgm:pt modelId="{77D57710-FA83-47D6-B98B-3CD2B5BB2C91}" type="pres">
      <dgm:prSet presAssocID="{0B5A8B61-A5DF-4D98-BCEE-FF0D90C9C23D}" presName="parTxOnly" presStyleLbl="node1" presStyleIdx="3" presStyleCnt="5">
        <dgm:presLayoutVars>
          <dgm:bulletEnabled val="1"/>
        </dgm:presLayoutVars>
      </dgm:prSet>
      <dgm:spPr/>
      <dgm:t>
        <a:bodyPr/>
        <a:lstStyle/>
        <a:p>
          <a:endParaRPr lang="en-US"/>
        </a:p>
      </dgm:t>
    </dgm:pt>
    <dgm:pt modelId="{2555178B-0220-4745-BC9B-EE7AD260B654}" type="pres">
      <dgm:prSet presAssocID="{C67F60EE-0C5D-40D9-9CC5-DDDC1D16CF38}" presName="parSpace" presStyleCnt="0"/>
      <dgm:spPr/>
    </dgm:pt>
    <dgm:pt modelId="{47F9E3FF-C4AD-4F7C-ACED-0891B9C8814E}" type="pres">
      <dgm:prSet presAssocID="{18B39035-1F4B-4A9F-8106-205C827C5C30}" presName="parTxOnly" presStyleLbl="node1" presStyleIdx="4" presStyleCnt="5">
        <dgm:presLayoutVars>
          <dgm:bulletEnabled val="1"/>
        </dgm:presLayoutVars>
      </dgm:prSet>
      <dgm:spPr/>
    </dgm:pt>
  </dgm:ptLst>
  <dgm:cxnLst>
    <dgm:cxn modelId="{90002AA2-45E4-4564-AA94-7F74101EBDD0}" srcId="{F6F04FB7-F893-4580-8E85-B7B8187B05BF}" destId="{0B5A8B61-A5DF-4D98-BCEE-FF0D90C9C23D}" srcOrd="3" destOrd="0" parTransId="{F6E90878-00EC-40BF-8C4D-1B1AAE5863A8}" sibTransId="{C67F60EE-0C5D-40D9-9CC5-DDDC1D16CF38}"/>
    <dgm:cxn modelId="{308C72E4-84D4-4399-8F6B-AEC60AD706A4}" srcId="{F6F04FB7-F893-4580-8E85-B7B8187B05BF}" destId="{705779B5-2106-4EC6-8052-39DE00479137}" srcOrd="0" destOrd="0" parTransId="{6CCA19BF-F6AC-4F23-827F-CD9010A85E0B}" sibTransId="{526D4B36-6D7A-4690-B374-B1A3A2BF5DE2}"/>
    <dgm:cxn modelId="{3158E522-8C43-4CA4-81B3-59FD1925360E}" type="presOf" srcId="{705779B5-2106-4EC6-8052-39DE00479137}" destId="{783C2A7D-2F2C-4DE9-BD5B-78E4F9770075}" srcOrd="0" destOrd="0" presId="urn:microsoft.com/office/officeart/2005/8/layout/hChevron3"/>
    <dgm:cxn modelId="{4CBF7732-530B-4343-BD3A-EE78277FDA07}" srcId="{F6F04FB7-F893-4580-8E85-B7B8187B05BF}" destId="{FA24750A-D734-4A64-87D8-02DBF175D0F5}" srcOrd="1" destOrd="0" parTransId="{8C7BE887-D018-4655-9859-AFF16840040E}" sibTransId="{3D4CF607-0727-40D2-B8F4-0C5D2CA1A29D}"/>
    <dgm:cxn modelId="{8958BD66-A045-4554-822F-712406934ED7}" type="presOf" srcId="{F6F04FB7-F893-4580-8E85-B7B8187B05BF}" destId="{97DCA664-EAC9-4E8D-9873-B4F7A82DFADE}" srcOrd="0" destOrd="0" presId="urn:microsoft.com/office/officeart/2005/8/layout/hChevron3"/>
    <dgm:cxn modelId="{BE39C342-C8F0-40E4-A46A-350669D679DB}" srcId="{F6F04FB7-F893-4580-8E85-B7B8187B05BF}" destId="{BB6F451A-23E5-4E25-803E-F26378130AF8}" srcOrd="2" destOrd="0" parTransId="{B00B9F64-6E0A-41EB-AF27-9BD4C46D2847}" sibTransId="{C38D3FF5-E00B-43CD-9C02-842BD2B72F55}"/>
    <dgm:cxn modelId="{310CF1F2-41E5-484E-940C-4166446492DC}" type="presOf" srcId="{BB6F451A-23E5-4E25-803E-F26378130AF8}" destId="{CF66343B-15AB-437C-8D64-FC19B988CCE6}" srcOrd="0" destOrd="0" presId="urn:microsoft.com/office/officeart/2005/8/layout/hChevron3"/>
    <dgm:cxn modelId="{1E1D8C7B-A106-4698-9187-F62DB84031CB}" type="presOf" srcId="{FA24750A-D734-4A64-87D8-02DBF175D0F5}" destId="{5617D196-6F0E-4D1F-B52E-5537DA81D9A7}" srcOrd="0" destOrd="0" presId="urn:microsoft.com/office/officeart/2005/8/layout/hChevron3"/>
    <dgm:cxn modelId="{21C2919B-1372-402B-B3D7-50B0C401288A}" type="presOf" srcId="{18B39035-1F4B-4A9F-8106-205C827C5C30}" destId="{47F9E3FF-C4AD-4F7C-ACED-0891B9C8814E}" srcOrd="0" destOrd="0" presId="urn:microsoft.com/office/officeart/2005/8/layout/hChevron3"/>
    <dgm:cxn modelId="{FDB0F9DA-B80A-44E4-916F-C1551EABDB35}" type="presOf" srcId="{0B5A8B61-A5DF-4D98-BCEE-FF0D90C9C23D}" destId="{77D57710-FA83-47D6-B98B-3CD2B5BB2C91}" srcOrd="0" destOrd="0" presId="urn:microsoft.com/office/officeart/2005/8/layout/hChevron3"/>
    <dgm:cxn modelId="{6A630442-ED59-47D7-AAE5-1D09326AAF5B}" srcId="{F6F04FB7-F893-4580-8E85-B7B8187B05BF}" destId="{18B39035-1F4B-4A9F-8106-205C827C5C30}" srcOrd="4" destOrd="0" parTransId="{D8C47BB3-739D-4B2D-953C-1701BA250097}" sibTransId="{DEC3452D-FB8C-4416-9E99-0464EFD87CCF}"/>
    <dgm:cxn modelId="{4A6CA32C-9A9D-4F07-9834-65BABEC0F2B2}" type="presParOf" srcId="{97DCA664-EAC9-4E8D-9873-B4F7A82DFADE}" destId="{783C2A7D-2F2C-4DE9-BD5B-78E4F9770075}" srcOrd="0" destOrd="0" presId="urn:microsoft.com/office/officeart/2005/8/layout/hChevron3"/>
    <dgm:cxn modelId="{3B460F08-7295-4A5D-AAAA-D90A7CA75B70}" type="presParOf" srcId="{97DCA664-EAC9-4E8D-9873-B4F7A82DFADE}" destId="{835F2333-9E7A-4B56-A652-5A071AD99C1C}" srcOrd="1" destOrd="0" presId="urn:microsoft.com/office/officeart/2005/8/layout/hChevron3"/>
    <dgm:cxn modelId="{466CDD4A-2180-4BF1-88E3-067D0E0D4BA7}" type="presParOf" srcId="{97DCA664-EAC9-4E8D-9873-B4F7A82DFADE}" destId="{5617D196-6F0E-4D1F-B52E-5537DA81D9A7}" srcOrd="2" destOrd="0" presId="urn:microsoft.com/office/officeart/2005/8/layout/hChevron3"/>
    <dgm:cxn modelId="{A13DE9D8-9102-4B46-88F1-E81398E2B379}" type="presParOf" srcId="{97DCA664-EAC9-4E8D-9873-B4F7A82DFADE}" destId="{CB74CF55-093E-4E7E-8F09-12B93105C4C1}" srcOrd="3" destOrd="0" presId="urn:microsoft.com/office/officeart/2005/8/layout/hChevron3"/>
    <dgm:cxn modelId="{E261E8C1-7DD7-4D92-85F4-3FFFDEED6A21}" type="presParOf" srcId="{97DCA664-EAC9-4E8D-9873-B4F7A82DFADE}" destId="{CF66343B-15AB-437C-8D64-FC19B988CCE6}" srcOrd="4" destOrd="0" presId="urn:microsoft.com/office/officeart/2005/8/layout/hChevron3"/>
    <dgm:cxn modelId="{7E4E2902-40F1-477F-BC1C-6E77816321D8}" type="presParOf" srcId="{97DCA664-EAC9-4E8D-9873-B4F7A82DFADE}" destId="{99332E35-1FD2-4CAF-8FED-A1D35E188B7B}" srcOrd="5" destOrd="0" presId="urn:microsoft.com/office/officeart/2005/8/layout/hChevron3"/>
    <dgm:cxn modelId="{D46A3D7D-C048-431C-B0D6-2A3F7E17E5AE}" type="presParOf" srcId="{97DCA664-EAC9-4E8D-9873-B4F7A82DFADE}" destId="{77D57710-FA83-47D6-B98B-3CD2B5BB2C91}" srcOrd="6" destOrd="0" presId="urn:microsoft.com/office/officeart/2005/8/layout/hChevron3"/>
    <dgm:cxn modelId="{0247AA44-3C50-42DC-8E72-16E693D86EEA}" type="presParOf" srcId="{97DCA664-EAC9-4E8D-9873-B4F7A82DFADE}" destId="{2555178B-0220-4745-BC9B-EE7AD260B654}" srcOrd="7" destOrd="0" presId="urn:microsoft.com/office/officeart/2005/8/layout/hChevron3"/>
    <dgm:cxn modelId="{03120A72-A2D8-4FA4-BCFA-9340AAC365AF}" type="presParOf" srcId="{97DCA664-EAC9-4E8D-9873-B4F7A82DFADE}" destId="{47F9E3FF-C4AD-4F7C-ACED-0891B9C8814E}" srcOrd="8" destOrd="0" presId="urn:microsoft.com/office/officeart/2005/8/layout/hChevron3"/>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6F04FB7-F893-4580-8E85-B7B8187B05BF}" type="doc">
      <dgm:prSet loTypeId="urn:microsoft.com/office/officeart/2005/8/layout/hChevron3" loCatId="process" qsTypeId="urn:microsoft.com/office/officeart/2005/8/quickstyle/simple1" qsCatId="simple" csTypeId="urn:microsoft.com/office/officeart/2005/8/colors/accent1_2" csCatId="accent1" phldr="1"/>
      <dgm:spPr/>
    </dgm:pt>
    <dgm:pt modelId="{705779B5-2106-4EC6-8052-39DE00479137}">
      <dgm:prSet phldrT="[Text]"/>
      <dgm:spPr>
        <a:solidFill>
          <a:schemeClr val="bg2"/>
        </a:solidFill>
      </dgm:spPr>
      <dgm:t>
        <a:bodyPr/>
        <a:lstStyle/>
        <a:p>
          <a:r>
            <a:rPr lang="en-US" dirty="0" smtClean="0"/>
            <a:t>Prepare Data</a:t>
          </a:r>
          <a:endParaRPr lang="en-US" dirty="0"/>
        </a:p>
      </dgm:t>
    </dgm:pt>
    <dgm:pt modelId="{6CCA19BF-F6AC-4F23-827F-CD9010A85E0B}" type="parTrans" cxnId="{308C72E4-84D4-4399-8F6B-AEC60AD706A4}">
      <dgm:prSet/>
      <dgm:spPr/>
      <dgm:t>
        <a:bodyPr/>
        <a:lstStyle/>
        <a:p>
          <a:endParaRPr lang="en-US"/>
        </a:p>
      </dgm:t>
    </dgm:pt>
    <dgm:pt modelId="{526D4B36-6D7A-4690-B374-B1A3A2BF5DE2}" type="sibTrans" cxnId="{308C72E4-84D4-4399-8F6B-AEC60AD706A4}">
      <dgm:prSet/>
      <dgm:spPr/>
      <dgm:t>
        <a:bodyPr/>
        <a:lstStyle/>
        <a:p>
          <a:endParaRPr lang="en-US"/>
        </a:p>
      </dgm:t>
    </dgm:pt>
    <dgm:pt modelId="{FA24750A-D734-4A64-87D8-02DBF175D0F5}">
      <dgm:prSet phldrT="[Text]"/>
      <dgm:spPr>
        <a:solidFill>
          <a:schemeClr val="bg2"/>
        </a:solidFill>
      </dgm:spPr>
      <dgm:t>
        <a:bodyPr/>
        <a:lstStyle/>
        <a:p>
          <a:r>
            <a:rPr lang="en-US" dirty="0" smtClean="0"/>
            <a:t>Analyze Survival Curves</a:t>
          </a:r>
          <a:endParaRPr lang="en-US" dirty="0"/>
        </a:p>
      </dgm:t>
    </dgm:pt>
    <dgm:pt modelId="{8C7BE887-D018-4655-9859-AFF16840040E}" type="parTrans" cxnId="{4CBF7732-530B-4343-BD3A-EE78277FDA07}">
      <dgm:prSet/>
      <dgm:spPr/>
      <dgm:t>
        <a:bodyPr/>
        <a:lstStyle/>
        <a:p>
          <a:endParaRPr lang="en-US"/>
        </a:p>
      </dgm:t>
    </dgm:pt>
    <dgm:pt modelId="{3D4CF607-0727-40D2-B8F4-0C5D2CA1A29D}" type="sibTrans" cxnId="{4CBF7732-530B-4343-BD3A-EE78277FDA07}">
      <dgm:prSet/>
      <dgm:spPr/>
      <dgm:t>
        <a:bodyPr/>
        <a:lstStyle/>
        <a:p>
          <a:endParaRPr lang="en-US"/>
        </a:p>
      </dgm:t>
    </dgm:pt>
    <dgm:pt modelId="{BB6F451A-23E5-4E25-803E-F26378130AF8}">
      <dgm:prSet phldrT="[Text]"/>
      <dgm:spPr>
        <a:solidFill>
          <a:srgbClr val="78D64B"/>
        </a:solidFill>
      </dgm:spPr>
      <dgm:t>
        <a:bodyPr/>
        <a:lstStyle/>
        <a:p>
          <a:r>
            <a:rPr lang="en-US" dirty="0" smtClean="0"/>
            <a:t>Feature Engineering</a:t>
          </a:r>
          <a:endParaRPr lang="en-US" dirty="0"/>
        </a:p>
      </dgm:t>
    </dgm:pt>
    <dgm:pt modelId="{B00B9F64-6E0A-41EB-AF27-9BD4C46D2847}" type="parTrans" cxnId="{BE39C342-C8F0-40E4-A46A-350669D679DB}">
      <dgm:prSet/>
      <dgm:spPr/>
      <dgm:t>
        <a:bodyPr/>
        <a:lstStyle/>
        <a:p>
          <a:endParaRPr lang="en-US"/>
        </a:p>
      </dgm:t>
    </dgm:pt>
    <dgm:pt modelId="{C38D3FF5-E00B-43CD-9C02-842BD2B72F55}" type="sibTrans" cxnId="{BE39C342-C8F0-40E4-A46A-350669D679DB}">
      <dgm:prSet/>
      <dgm:spPr/>
      <dgm:t>
        <a:bodyPr/>
        <a:lstStyle/>
        <a:p>
          <a:endParaRPr lang="en-US"/>
        </a:p>
      </dgm:t>
    </dgm:pt>
    <dgm:pt modelId="{0B5A8B61-A5DF-4D98-BCEE-FF0D90C9C23D}">
      <dgm:prSet phldrT="[Text]"/>
      <dgm:spPr>
        <a:solidFill>
          <a:schemeClr val="bg2"/>
        </a:solidFill>
      </dgm:spPr>
      <dgm:t>
        <a:bodyPr/>
        <a:lstStyle/>
        <a:p>
          <a:r>
            <a:rPr lang="en-US" dirty="0" smtClean="0"/>
            <a:t>Build &amp; Interpret Model</a:t>
          </a:r>
          <a:endParaRPr lang="en-US" dirty="0"/>
        </a:p>
      </dgm:t>
    </dgm:pt>
    <dgm:pt modelId="{F6E90878-00EC-40BF-8C4D-1B1AAE5863A8}" type="parTrans" cxnId="{90002AA2-45E4-4564-AA94-7F74101EBDD0}">
      <dgm:prSet/>
      <dgm:spPr/>
      <dgm:t>
        <a:bodyPr/>
        <a:lstStyle/>
        <a:p>
          <a:endParaRPr lang="en-US"/>
        </a:p>
      </dgm:t>
    </dgm:pt>
    <dgm:pt modelId="{C67F60EE-0C5D-40D9-9CC5-DDDC1D16CF38}" type="sibTrans" cxnId="{90002AA2-45E4-4564-AA94-7F74101EBDD0}">
      <dgm:prSet/>
      <dgm:spPr/>
      <dgm:t>
        <a:bodyPr/>
        <a:lstStyle/>
        <a:p>
          <a:endParaRPr lang="en-US"/>
        </a:p>
      </dgm:t>
    </dgm:pt>
    <dgm:pt modelId="{18B39035-1F4B-4A9F-8106-205C827C5C30}">
      <dgm:prSet phldrT="[Text]"/>
      <dgm:spPr>
        <a:solidFill>
          <a:schemeClr val="bg2"/>
        </a:solidFill>
      </dgm:spPr>
      <dgm:t>
        <a:bodyPr/>
        <a:lstStyle/>
        <a:p>
          <a:r>
            <a:rPr lang="en-US" dirty="0" smtClean="0"/>
            <a:t>Model diagnostics</a:t>
          </a:r>
          <a:endParaRPr lang="en-US" dirty="0"/>
        </a:p>
      </dgm:t>
    </dgm:pt>
    <dgm:pt modelId="{D8C47BB3-739D-4B2D-953C-1701BA250097}" type="parTrans" cxnId="{6A630442-ED59-47D7-AAE5-1D09326AAF5B}">
      <dgm:prSet/>
      <dgm:spPr/>
      <dgm:t>
        <a:bodyPr/>
        <a:lstStyle/>
        <a:p>
          <a:endParaRPr lang="en-US"/>
        </a:p>
      </dgm:t>
    </dgm:pt>
    <dgm:pt modelId="{DEC3452D-FB8C-4416-9E99-0464EFD87CCF}" type="sibTrans" cxnId="{6A630442-ED59-47D7-AAE5-1D09326AAF5B}">
      <dgm:prSet/>
      <dgm:spPr/>
      <dgm:t>
        <a:bodyPr/>
        <a:lstStyle/>
        <a:p>
          <a:endParaRPr lang="en-US"/>
        </a:p>
      </dgm:t>
    </dgm:pt>
    <dgm:pt modelId="{97DCA664-EAC9-4E8D-9873-B4F7A82DFADE}" type="pres">
      <dgm:prSet presAssocID="{F6F04FB7-F893-4580-8E85-B7B8187B05BF}" presName="Name0" presStyleCnt="0">
        <dgm:presLayoutVars>
          <dgm:dir/>
          <dgm:resizeHandles val="exact"/>
        </dgm:presLayoutVars>
      </dgm:prSet>
      <dgm:spPr/>
    </dgm:pt>
    <dgm:pt modelId="{783C2A7D-2F2C-4DE9-BD5B-78E4F9770075}" type="pres">
      <dgm:prSet presAssocID="{705779B5-2106-4EC6-8052-39DE00479137}" presName="parTxOnly" presStyleLbl="node1" presStyleIdx="0" presStyleCnt="5">
        <dgm:presLayoutVars>
          <dgm:bulletEnabled val="1"/>
        </dgm:presLayoutVars>
      </dgm:prSet>
      <dgm:spPr/>
    </dgm:pt>
    <dgm:pt modelId="{835F2333-9E7A-4B56-A652-5A071AD99C1C}" type="pres">
      <dgm:prSet presAssocID="{526D4B36-6D7A-4690-B374-B1A3A2BF5DE2}" presName="parSpace" presStyleCnt="0"/>
      <dgm:spPr/>
    </dgm:pt>
    <dgm:pt modelId="{5617D196-6F0E-4D1F-B52E-5537DA81D9A7}" type="pres">
      <dgm:prSet presAssocID="{FA24750A-D734-4A64-87D8-02DBF175D0F5}" presName="parTxOnly" presStyleLbl="node1" presStyleIdx="1" presStyleCnt="5">
        <dgm:presLayoutVars>
          <dgm:bulletEnabled val="1"/>
        </dgm:presLayoutVars>
      </dgm:prSet>
      <dgm:spPr/>
      <dgm:t>
        <a:bodyPr/>
        <a:lstStyle/>
        <a:p>
          <a:endParaRPr lang="en-US"/>
        </a:p>
      </dgm:t>
    </dgm:pt>
    <dgm:pt modelId="{CB74CF55-093E-4E7E-8F09-12B93105C4C1}" type="pres">
      <dgm:prSet presAssocID="{3D4CF607-0727-40D2-B8F4-0C5D2CA1A29D}" presName="parSpace" presStyleCnt="0"/>
      <dgm:spPr/>
    </dgm:pt>
    <dgm:pt modelId="{CF66343B-15AB-437C-8D64-FC19B988CCE6}" type="pres">
      <dgm:prSet presAssocID="{BB6F451A-23E5-4E25-803E-F26378130AF8}" presName="parTxOnly" presStyleLbl="node1" presStyleIdx="2" presStyleCnt="5">
        <dgm:presLayoutVars>
          <dgm:bulletEnabled val="1"/>
        </dgm:presLayoutVars>
      </dgm:prSet>
      <dgm:spPr/>
    </dgm:pt>
    <dgm:pt modelId="{99332E35-1FD2-4CAF-8FED-A1D35E188B7B}" type="pres">
      <dgm:prSet presAssocID="{C38D3FF5-E00B-43CD-9C02-842BD2B72F55}" presName="parSpace" presStyleCnt="0"/>
      <dgm:spPr/>
    </dgm:pt>
    <dgm:pt modelId="{77D57710-FA83-47D6-B98B-3CD2B5BB2C91}" type="pres">
      <dgm:prSet presAssocID="{0B5A8B61-A5DF-4D98-BCEE-FF0D90C9C23D}" presName="parTxOnly" presStyleLbl="node1" presStyleIdx="3" presStyleCnt="5">
        <dgm:presLayoutVars>
          <dgm:bulletEnabled val="1"/>
        </dgm:presLayoutVars>
      </dgm:prSet>
      <dgm:spPr/>
      <dgm:t>
        <a:bodyPr/>
        <a:lstStyle/>
        <a:p>
          <a:endParaRPr lang="en-US"/>
        </a:p>
      </dgm:t>
    </dgm:pt>
    <dgm:pt modelId="{2555178B-0220-4745-BC9B-EE7AD260B654}" type="pres">
      <dgm:prSet presAssocID="{C67F60EE-0C5D-40D9-9CC5-DDDC1D16CF38}" presName="parSpace" presStyleCnt="0"/>
      <dgm:spPr/>
    </dgm:pt>
    <dgm:pt modelId="{47F9E3FF-C4AD-4F7C-ACED-0891B9C8814E}" type="pres">
      <dgm:prSet presAssocID="{18B39035-1F4B-4A9F-8106-205C827C5C30}" presName="parTxOnly" presStyleLbl="node1" presStyleIdx="4" presStyleCnt="5">
        <dgm:presLayoutVars>
          <dgm:bulletEnabled val="1"/>
        </dgm:presLayoutVars>
      </dgm:prSet>
      <dgm:spPr/>
    </dgm:pt>
  </dgm:ptLst>
  <dgm:cxnLst>
    <dgm:cxn modelId="{308C72E4-84D4-4399-8F6B-AEC60AD706A4}" srcId="{F6F04FB7-F893-4580-8E85-B7B8187B05BF}" destId="{705779B5-2106-4EC6-8052-39DE00479137}" srcOrd="0" destOrd="0" parTransId="{6CCA19BF-F6AC-4F23-827F-CD9010A85E0B}" sibTransId="{526D4B36-6D7A-4690-B374-B1A3A2BF5DE2}"/>
    <dgm:cxn modelId="{D9E59D00-8CF0-47A6-89C6-B83358D14BDE}" type="presOf" srcId="{0B5A8B61-A5DF-4D98-BCEE-FF0D90C9C23D}" destId="{77D57710-FA83-47D6-B98B-3CD2B5BB2C91}" srcOrd="0" destOrd="0" presId="urn:microsoft.com/office/officeart/2005/8/layout/hChevron3"/>
    <dgm:cxn modelId="{DB90C242-F23C-41B4-943F-74F1FCF858A4}" type="presOf" srcId="{705779B5-2106-4EC6-8052-39DE00479137}" destId="{783C2A7D-2F2C-4DE9-BD5B-78E4F9770075}" srcOrd="0" destOrd="0" presId="urn:microsoft.com/office/officeart/2005/8/layout/hChevron3"/>
    <dgm:cxn modelId="{6A630442-ED59-47D7-AAE5-1D09326AAF5B}" srcId="{F6F04FB7-F893-4580-8E85-B7B8187B05BF}" destId="{18B39035-1F4B-4A9F-8106-205C827C5C30}" srcOrd="4" destOrd="0" parTransId="{D8C47BB3-739D-4B2D-953C-1701BA250097}" sibTransId="{DEC3452D-FB8C-4416-9E99-0464EFD87CCF}"/>
    <dgm:cxn modelId="{E2693282-AE43-4A30-9CA8-C8639D381CAA}" type="presOf" srcId="{FA24750A-D734-4A64-87D8-02DBF175D0F5}" destId="{5617D196-6F0E-4D1F-B52E-5537DA81D9A7}" srcOrd="0" destOrd="0" presId="urn:microsoft.com/office/officeart/2005/8/layout/hChevron3"/>
    <dgm:cxn modelId="{4CBF7732-530B-4343-BD3A-EE78277FDA07}" srcId="{F6F04FB7-F893-4580-8E85-B7B8187B05BF}" destId="{FA24750A-D734-4A64-87D8-02DBF175D0F5}" srcOrd="1" destOrd="0" parTransId="{8C7BE887-D018-4655-9859-AFF16840040E}" sibTransId="{3D4CF607-0727-40D2-B8F4-0C5D2CA1A29D}"/>
    <dgm:cxn modelId="{65AC45F0-4559-4319-893A-45765B4C81FA}" type="presOf" srcId="{F6F04FB7-F893-4580-8E85-B7B8187B05BF}" destId="{97DCA664-EAC9-4E8D-9873-B4F7A82DFADE}" srcOrd="0" destOrd="0" presId="urn:microsoft.com/office/officeart/2005/8/layout/hChevron3"/>
    <dgm:cxn modelId="{8AD67DB4-59B9-4CEB-9179-CC1DAFEDD7D3}" type="presOf" srcId="{18B39035-1F4B-4A9F-8106-205C827C5C30}" destId="{47F9E3FF-C4AD-4F7C-ACED-0891B9C8814E}" srcOrd="0" destOrd="0" presId="urn:microsoft.com/office/officeart/2005/8/layout/hChevron3"/>
    <dgm:cxn modelId="{03B0A210-35D0-492E-975C-AB7F0FE7D5AB}" type="presOf" srcId="{BB6F451A-23E5-4E25-803E-F26378130AF8}" destId="{CF66343B-15AB-437C-8D64-FC19B988CCE6}" srcOrd="0" destOrd="0" presId="urn:microsoft.com/office/officeart/2005/8/layout/hChevron3"/>
    <dgm:cxn modelId="{90002AA2-45E4-4564-AA94-7F74101EBDD0}" srcId="{F6F04FB7-F893-4580-8E85-B7B8187B05BF}" destId="{0B5A8B61-A5DF-4D98-BCEE-FF0D90C9C23D}" srcOrd="3" destOrd="0" parTransId="{F6E90878-00EC-40BF-8C4D-1B1AAE5863A8}" sibTransId="{C67F60EE-0C5D-40D9-9CC5-DDDC1D16CF38}"/>
    <dgm:cxn modelId="{BE39C342-C8F0-40E4-A46A-350669D679DB}" srcId="{F6F04FB7-F893-4580-8E85-B7B8187B05BF}" destId="{BB6F451A-23E5-4E25-803E-F26378130AF8}" srcOrd="2" destOrd="0" parTransId="{B00B9F64-6E0A-41EB-AF27-9BD4C46D2847}" sibTransId="{C38D3FF5-E00B-43CD-9C02-842BD2B72F55}"/>
    <dgm:cxn modelId="{F7832854-6B0D-45ED-9845-086F2FE18697}" type="presParOf" srcId="{97DCA664-EAC9-4E8D-9873-B4F7A82DFADE}" destId="{783C2A7D-2F2C-4DE9-BD5B-78E4F9770075}" srcOrd="0" destOrd="0" presId="urn:microsoft.com/office/officeart/2005/8/layout/hChevron3"/>
    <dgm:cxn modelId="{25FD5F47-9105-4DEB-B1F9-53B56C672679}" type="presParOf" srcId="{97DCA664-EAC9-4E8D-9873-B4F7A82DFADE}" destId="{835F2333-9E7A-4B56-A652-5A071AD99C1C}" srcOrd="1" destOrd="0" presId="urn:microsoft.com/office/officeart/2005/8/layout/hChevron3"/>
    <dgm:cxn modelId="{AF96952F-D6D9-4598-A492-37828571270A}" type="presParOf" srcId="{97DCA664-EAC9-4E8D-9873-B4F7A82DFADE}" destId="{5617D196-6F0E-4D1F-B52E-5537DA81D9A7}" srcOrd="2" destOrd="0" presId="urn:microsoft.com/office/officeart/2005/8/layout/hChevron3"/>
    <dgm:cxn modelId="{08044F0A-B7C5-4AD0-A440-D8DBDF01BFB7}" type="presParOf" srcId="{97DCA664-EAC9-4E8D-9873-B4F7A82DFADE}" destId="{CB74CF55-093E-4E7E-8F09-12B93105C4C1}" srcOrd="3" destOrd="0" presId="urn:microsoft.com/office/officeart/2005/8/layout/hChevron3"/>
    <dgm:cxn modelId="{20CB75BF-48B9-43D1-AA44-652A443FF99F}" type="presParOf" srcId="{97DCA664-EAC9-4E8D-9873-B4F7A82DFADE}" destId="{CF66343B-15AB-437C-8D64-FC19B988CCE6}" srcOrd="4" destOrd="0" presId="urn:microsoft.com/office/officeart/2005/8/layout/hChevron3"/>
    <dgm:cxn modelId="{A6CB21F8-3099-4AEA-9D97-7FAB88A1FD76}" type="presParOf" srcId="{97DCA664-EAC9-4E8D-9873-B4F7A82DFADE}" destId="{99332E35-1FD2-4CAF-8FED-A1D35E188B7B}" srcOrd="5" destOrd="0" presId="urn:microsoft.com/office/officeart/2005/8/layout/hChevron3"/>
    <dgm:cxn modelId="{1B77C038-941A-49DB-AACC-45446C420D54}" type="presParOf" srcId="{97DCA664-EAC9-4E8D-9873-B4F7A82DFADE}" destId="{77D57710-FA83-47D6-B98B-3CD2B5BB2C91}" srcOrd="6" destOrd="0" presId="urn:microsoft.com/office/officeart/2005/8/layout/hChevron3"/>
    <dgm:cxn modelId="{C940850D-8ED1-42B2-9A81-965BCD060CC7}" type="presParOf" srcId="{97DCA664-EAC9-4E8D-9873-B4F7A82DFADE}" destId="{2555178B-0220-4745-BC9B-EE7AD260B654}" srcOrd="7" destOrd="0" presId="urn:microsoft.com/office/officeart/2005/8/layout/hChevron3"/>
    <dgm:cxn modelId="{8106B1B1-67C8-453D-8853-13E56772D7A8}" type="presParOf" srcId="{97DCA664-EAC9-4E8D-9873-B4F7A82DFADE}" destId="{47F9E3FF-C4AD-4F7C-ACED-0891B9C8814E}" srcOrd="8" destOrd="0" presId="urn:microsoft.com/office/officeart/2005/8/layout/hChevron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C2A7D-2F2C-4DE9-BD5B-78E4F9770075}">
      <dsp:nvSpPr>
        <dsp:cNvPr id="0" name=""/>
        <dsp:cNvSpPr/>
      </dsp:nvSpPr>
      <dsp:spPr>
        <a:xfrm>
          <a:off x="625" y="0"/>
          <a:ext cx="1219686" cy="314763"/>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Prepare Data</a:t>
          </a:r>
          <a:endParaRPr lang="en-US" sz="900" kern="1200" dirty="0"/>
        </a:p>
      </dsp:txBody>
      <dsp:txXfrm>
        <a:off x="625" y="0"/>
        <a:ext cx="1140995" cy="314763"/>
      </dsp:txXfrm>
    </dsp:sp>
    <dsp:sp modelId="{5617D196-6F0E-4D1F-B52E-5537DA81D9A7}">
      <dsp:nvSpPr>
        <dsp:cNvPr id="0" name=""/>
        <dsp:cNvSpPr/>
      </dsp:nvSpPr>
      <dsp:spPr>
        <a:xfrm>
          <a:off x="976374"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Analyze Survival Curves</a:t>
          </a:r>
          <a:endParaRPr lang="en-US" sz="900" kern="1200" dirty="0"/>
        </a:p>
      </dsp:txBody>
      <dsp:txXfrm>
        <a:off x="1133756" y="0"/>
        <a:ext cx="904923" cy="314763"/>
      </dsp:txXfrm>
    </dsp:sp>
    <dsp:sp modelId="{CF66343B-15AB-437C-8D64-FC19B988CCE6}">
      <dsp:nvSpPr>
        <dsp:cNvPr id="0" name=""/>
        <dsp:cNvSpPr/>
      </dsp:nvSpPr>
      <dsp:spPr>
        <a:xfrm>
          <a:off x="1952124"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Feature Engineering</a:t>
          </a:r>
          <a:endParaRPr lang="en-US" sz="900" kern="1200" dirty="0"/>
        </a:p>
      </dsp:txBody>
      <dsp:txXfrm>
        <a:off x="2109506" y="0"/>
        <a:ext cx="904923" cy="314763"/>
      </dsp:txXfrm>
    </dsp:sp>
    <dsp:sp modelId="{77D57710-FA83-47D6-B98B-3CD2B5BB2C91}">
      <dsp:nvSpPr>
        <dsp:cNvPr id="0" name=""/>
        <dsp:cNvSpPr/>
      </dsp:nvSpPr>
      <dsp:spPr>
        <a:xfrm>
          <a:off x="2927873"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Build &amp; Interpret Model</a:t>
          </a:r>
          <a:endParaRPr lang="en-US" sz="900" kern="1200" dirty="0"/>
        </a:p>
      </dsp:txBody>
      <dsp:txXfrm>
        <a:off x="3085255" y="0"/>
        <a:ext cx="904923" cy="314763"/>
      </dsp:txXfrm>
    </dsp:sp>
    <dsp:sp modelId="{47F9E3FF-C4AD-4F7C-ACED-0891B9C8814E}">
      <dsp:nvSpPr>
        <dsp:cNvPr id="0" name=""/>
        <dsp:cNvSpPr/>
      </dsp:nvSpPr>
      <dsp:spPr>
        <a:xfrm>
          <a:off x="3903622"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Model diagnostics</a:t>
          </a:r>
          <a:endParaRPr lang="en-US" sz="900" kern="1200" dirty="0"/>
        </a:p>
      </dsp:txBody>
      <dsp:txXfrm>
        <a:off x="4061004" y="0"/>
        <a:ext cx="904923" cy="31476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C2A7D-2F2C-4DE9-BD5B-78E4F9770075}">
      <dsp:nvSpPr>
        <dsp:cNvPr id="0" name=""/>
        <dsp:cNvSpPr/>
      </dsp:nvSpPr>
      <dsp:spPr>
        <a:xfrm>
          <a:off x="625" y="0"/>
          <a:ext cx="1219686" cy="314763"/>
        </a:xfrm>
        <a:prstGeom prst="homePlate">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Prepare Data</a:t>
          </a:r>
          <a:endParaRPr lang="en-US" sz="900" kern="1200" dirty="0"/>
        </a:p>
      </dsp:txBody>
      <dsp:txXfrm>
        <a:off x="625" y="0"/>
        <a:ext cx="1140995" cy="314763"/>
      </dsp:txXfrm>
    </dsp:sp>
    <dsp:sp modelId="{5617D196-6F0E-4D1F-B52E-5537DA81D9A7}">
      <dsp:nvSpPr>
        <dsp:cNvPr id="0" name=""/>
        <dsp:cNvSpPr/>
      </dsp:nvSpPr>
      <dsp:spPr>
        <a:xfrm>
          <a:off x="976374"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Analyze Survival Curves</a:t>
          </a:r>
          <a:endParaRPr lang="en-US" sz="900" kern="1200" dirty="0"/>
        </a:p>
      </dsp:txBody>
      <dsp:txXfrm>
        <a:off x="1133756" y="0"/>
        <a:ext cx="904923" cy="314763"/>
      </dsp:txXfrm>
    </dsp:sp>
    <dsp:sp modelId="{CF66343B-15AB-437C-8D64-FC19B988CCE6}">
      <dsp:nvSpPr>
        <dsp:cNvPr id="0" name=""/>
        <dsp:cNvSpPr/>
      </dsp:nvSpPr>
      <dsp:spPr>
        <a:xfrm>
          <a:off x="1952124" y="0"/>
          <a:ext cx="1219686" cy="314763"/>
        </a:xfrm>
        <a:prstGeom prst="chevron">
          <a:avLst/>
        </a:prstGeom>
        <a:solidFill>
          <a:srgbClr val="78D64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Feature Engineering</a:t>
          </a:r>
          <a:endParaRPr lang="en-US" sz="900" kern="1200" dirty="0"/>
        </a:p>
      </dsp:txBody>
      <dsp:txXfrm>
        <a:off x="2109506" y="0"/>
        <a:ext cx="904923" cy="314763"/>
      </dsp:txXfrm>
    </dsp:sp>
    <dsp:sp modelId="{77D57710-FA83-47D6-B98B-3CD2B5BB2C91}">
      <dsp:nvSpPr>
        <dsp:cNvPr id="0" name=""/>
        <dsp:cNvSpPr/>
      </dsp:nvSpPr>
      <dsp:spPr>
        <a:xfrm>
          <a:off x="2927873"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Build &amp; Interpret Model</a:t>
          </a:r>
          <a:endParaRPr lang="en-US" sz="900" kern="1200" dirty="0"/>
        </a:p>
      </dsp:txBody>
      <dsp:txXfrm>
        <a:off x="3085255" y="0"/>
        <a:ext cx="904923" cy="314763"/>
      </dsp:txXfrm>
    </dsp:sp>
    <dsp:sp modelId="{47F9E3FF-C4AD-4F7C-ACED-0891B9C8814E}">
      <dsp:nvSpPr>
        <dsp:cNvPr id="0" name=""/>
        <dsp:cNvSpPr/>
      </dsp:nvSpPr>
      <dsp:spPr>
        <a:xfrm>
          <a:off x="3903622"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Model diagnostics</a:t>
          </a:r>
          <a:endParaRPr lang="en-US" sz="900" kern="1200" dirty="0"/>
        </a:p>
      </dsp:txBody>
      <dsp:txXfrm>
        <a:off x="4061004" y="0"/>
        <a:ext cx="904923" cy="31476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C2A7D-2F2C-4DE9-BD5B-78E4F9770075}">
      <dsp:nvSpPr>
        <dsp:cNvPr id="0" name=""/>
        <dsp:cNvSpPr/>
      </dsp:nvSpPr>
      <dsp:spPr>
        <a:xfrm>
          <a:off x="625" y="0"/>
          <a:ext cx="1219686" cy="314763"/>
        </a:xfrm>
        <a:prstGeom prst="homePlate">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Prepare Data</a:t>
          </a:r>
          <a:endParaRPr lang="en-US" sz="900" kern="1200" dirty="0"/>
        </a:p>
      </dsp:txBody>
      <dsp:txXfrm>
        <a:off x="625" y="0"/>
        <a:ext cx="1140995" cy="314763"/>
      </dsp:txXfrm>
    </dsp:sp>
    <dsp:sp modelId="{5617D196-6F0E-4D1F-B52E-5537DA81D9A7}">
      <dsp:nvSpPr>
        <dsp:cNvPr id="0" name=""/>
        <dsp:cNvSpPr/>
      </dsp:nvSpPr>
      <dsp:spPr>
        <a:xfrm>
          <a:off x="976374"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Analyze Survival Curves</a:t>
          </a:r>
          <a:endParaRPr lang="en-US" sz="900" kern="1200" dirty="0"/>
        </a:p>
      </dsp:txBody>
      <dsp:txXfrm>
        <a:off x="1133756" y="0"/>
        <a:ext cx="904923" cy="314763"/>
      </dsp:txXfrm>
    </dsp:sp>
    <dsp:sp modelId="{CF66343B-15AB-437C-8D64-FC19B988CCE6}">
      <dsp:nvSpPr>
        <dsp:cNvPr id="0" name=""/>
        <dsp:cNvSpPr/>
      </dsp:nvSpPr>
      <dsp:spPr>
        <a:xfrm>
          <a:off x="1952124" y="0"/>
          <a:ext cx="1219686" cy="314763"/>
        </a:xfrm>
        <a:prstGeom prst="chevron">
          <a:avLst/>
        </a:prstGeom>
        <a:solidFill>
          <a:srgbClr val="78D64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Feature Engineering</a:t>
          </a:r>
          <a:endParaRPr lang="en-US" sz="900" kern="1200" dirty="0"/>
        </a:p>
      </dsp:txBody>
      <dsp:txXfrm>
        <a:off x="2109506" y="0"/>
        <a:ext cx="904923" cy="314763"/>
      </dsp:txXfrm>
    </dsp:sp>
    <dsp:sp modelId="{77D57710-FA83-47D6-B98B-3CD2B5BB2C91}">
      <dsp:nvSpPr>
        <dsp:cNvPr id="0" name=""/>
        <dsp:cNvSpPr/>
      </dsp:nvSpPr>
      <dsp:spPr>
        <a:xfrm>
          <a:off x="2927873"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Build &amp; Interpret Model</a:t>
          </a:r>
          <a:endParaRPr lang="en-US" sz="900" kern="1200" dirty="0"/>
        </a:p>
      </dsp:txBody>
      <dsp:txXfrm>
        <a:off x="3085255" y="0"/>
        <a:ext cx="904923" cy="314763"/>
      </dsp:txXfrm>
    </dsp:sp>
    <dsp:sp modelId="{47F9E3FF-C4AD-4F7C-ACED-0891B9C8814E}">
      <dsp:nvSpPr>
        <dsp:cNvPr id="0" name=""/>
        <dsp:cNvSpPr/>
      </dsp:nvSpPr>
      <dsp:spPr>
        <a:xfrm>
          <a:off x="3903622"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Model diagnostics</a:t>
          </a:r>
          <a:endParaRPr lang="en-US" sz="900" kern="1200" dirty="0"/>
        </a:p>
      </dsp:txBody>
      <dsp:txXfrm>
        <a:off x="4061004" y="0"/>
        <a:ext cx="904923" cy="31476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C2A7D-2F2C-4DE9-BD5B-78E4F9770075}">
      <dsp:nvSpPr>
        <dsp:cNvPr id="0" name=""/>
        <dsp:cNvSpPr/>
      </dsp:nvSpPr>
      <dsp:spPr>
        <a:xfrm>
          <a:off x="625" y="0"/>
          <a:ext cx="1219686" cy="314763"/>
        </a:xfrm>
        <a:prstGeom prst="homePlate">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Prepare Data</a:t>
          </a:r>
          <a:endParaRPr lang="en-US" sz="900" kern="1200" dirty="0"/>
        </a:p>
      </dsp:txBody>
      <dsp:txXfrm>
        <a:off x="625" y="0"/>
        <a:ext cx="1140995" cy="314763"/>
      </dsp:txXfrm>
    </dsp:sp>
    <dsp:sp modelId="{5617D196-6F0E-4D1F-B52E-5537DA81D9A7}">
      <dsp:nvSpPr>
        <dsp:cNvPr id="0" name=""/>
        <dsp:cNvSpPr/>
      </dsp:nvSpPr>
      <dsp:spPr>
        <a:xfrm>
          <a:off x="976374"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Analyze Survival Curves</a:t>
          </a:r>
          <a:endParaRPr lang="en-US" sz="900" kern="1200" dirty="0"/>
        </a:p>
      </dsp:txBody>
      <dsp:txXfrm>
        <a:off x="1133756" y="0"/>
        <a:ext cx="904923" cy="314763"/>
      </dsp:txXfrm>
    </dsp:sp>
    <dsp:sp modelId="{CF66343B-15AB-437C-8D64-FC19B988CCE6}">
      <dsp:nvSpPr>
        <dsp:cNvPr id="0" name=""/>
        <dsp:cNvSpPr/>
      </dsp:nvSpPr>
      <dsp:spPr>
        <a:xfrm>
          <a:off x="1952124" y="0"/>
          <a:ext cx="1219686" cy="314763"/>
        </a:xfrm>
        <a:prstGeom prst="chevron">
          <a:avLst/>
        </a:prstGeom>
        <a:solidFill>
          <a:srgbClr val="78D64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Feature Engineering</a:t>
          </a:r>
          <a:endParaRPr lang="en-US" sz="900" kern="1200" dirty="0"/>
        </a:p>
      </dsp:txBody>
      <dsp:txXfrm>
        <a:off x="2109506" y="0"/>
        <a:ext cx="904923" cy="314763"/>
      </dsp:txXfrm>
    </dsp:sp>
    <dsp:sp modelId="{77D57710-FA83-47D6-B98B-3CD2B5BB2C91}">
      <dsp:nvSpPr>
        <dsp:cNvPr id="0" name=""/>
        <dsp:cNvSpPr/>
      </dsp:nvSpPr>
      <dsp:spPr>
        <a:xfrm>
          <a:off x="2927873"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Build &amp; Interpret Model</a:t>
          </a:r>
          <a:endParaRPr lang="en-US" sz="900" kern="1200" dirty="0"/>
        </a:p>
      </dsp:txBody>
      <dsp:txXfrm>
        <a:off x="3085255" y="0"/>
        <a:ext cx="904923" cy="314763"/>
      </dsp:txXfrm>
    </dsp:sp>
    <dsp:sp modelId="{47F9E3FF-C4AD-4F7C-ACED-0891B9C8814E}">
      <dsp:nvSpPr>
        <dsp:cNvPr id="0" name=""/>
        <dsp:cNvSpPr/>
      </dsp:nvSpPr>
      <dsp:spPr>
        <a:xfrm>
          <a:off x="3903622"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Model diagnostics</a:t>
          </a:r>
          <a:endParaRPr lang="en-US" sz="900" kern="1200" dirty="0"/>
        </a:p>
      </dsp:txBody>
      <dsp:txXfrm>
        <a:off x="4061004" y="0"/>
        <a:ext cx="904923" cy="31476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C2A7D-2F2C-4DE9-BD5B-78E4F9770075}">
      <dsp:nvSpPr>
        <dsp:cNvPr id="0" name=""/>
        <dsp:cNvSpPr/>
      </dsp:nvSpPr>
      <dsp:spPr>
        <a:xfrm>
          <a:off x="625" y="0"/>
          <a:ext cx="1219686" cy="314763"/>
        </a:xfrm>
        <a:prstGeom prst="homePlate">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Prepare Data</a:t>
          </a:r>
          <a:endParaRPr lang="en-US" sz="900" kern="1200" dirty="0"/>
        </a:p>
      </dsp:txBody>
      <dsp:txXfrm>
        <a:off x="625" y="0"/>
        <a:ext cx="1140995" cy="314763"/>
      </dsp:txXfrm>
    </dsp:sp>
    <dsp:sp modelId="{5617D196-6F0E-4D1F-B52E-5537DA81D9A7}">
      <dsp:nvSpPr>
        <dsp:cNvPr id="0" name=""/>
        <dsp:cNvSpPr/>
      </dsp:nvSpPr>
      <dsp:spPr>
        <a:xfrm>
          <a:off x="976374"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Analyze Survival Curves</a:t>
          </a:r>
          <a:endParaRPr lang="en-US" sz="900" kern="1200" dirty="0"/>
        </a:p>
      </dsp:txBody>
      <dsp:txXfrm>
        <a:off x="1133756" y="0"/>
        <a:ext cx="904923" cy="314763"/>
      </dsp:txXfrm>
    </dsp:sp>
    <dsp:sp modelId="{CF66343B-15AB-437C-8D64-FC19B988CCE6}">
      <dsp:nvSpPr>
        <dsp:cNvPr id="0" name=""/>
        <dsp:cNvSpPr/>
      </dsp:nvSpPr>
      <dsp:spPr>
        <a:xfrm>
          <a:off x="1952124"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Feature Engineering</a:t>
          </a:r>
          <a:endParaRPr lang="en-US" sz="900" kern="1200" dirty="0"/>
        </a:p>
      </dsp:txBody>
      <dsp:txXfrm>
        <a:off x="2109506" y="0"/>
        <a:ext cx="904923" cy="314763"/>
      </dsp:txXfrm>
    </dsp:sp>
    <dsp:sp modelId="{77D57710-FA83-47D6-B98B-3CD2B5BB2C91}">
      <dsp:nvSpPr>
        <dsp:cNvPr id="0" name=""/>
        <dsp:cNvSpPr/>
      </dsp:nvSpPr>
      <dsp:spPr>
        <a:xfrm>
          <a:off x="2927873" y="0"/>
          <a:ext cx="1219686" cy="314763"/>
        </a:xfrm>
        <a:prstGeom prst="chevron">
          <a:avLst/>
        </a:prstGeom>
        <a:solidFill>
          <a:srgbClr val="78D64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Build &amp; Interpret Model</a:t>
          </a:r>
          <a:endParaRPr lang="en-US" sz="900" kern="1200" dirty="0"/>
        </a:p>
      </dsp:txBody>
      <dsp:txXfrm>
        <a:off x="3085255" y="0"/>
        <a:ext cx="904923" cy="314763"/>
      </dsp:txXfrm>
    </dsp:sp>
    <dsp:sp modelId="{47F9E3FF-C4AD-4F7C-ACED-0891B9C8814E}">
      <dsp:nvSpPr>
        <dsp:cNvPr id="0" name=""/>
        <dsp:cNvSpPr/>
      </dsp:nvSpPr>
      <dsp:spPr>
        <a:xfrm>
          <a:off x="3903622"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Model diagnostics</a:t>
          </a:r>
          <a:endParaRPr lang="en-US" sz="900" kern="1200" dirty="0"/>
        </a:p>
      </dsp:txBody>
      <dsp:txXfrm>
        <a:off x="4061004" y="0"/>
        <a:ext cx="904923" cy="31476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C2A7D-2F2C-4DE9-BD5B-78E4F9770075}">
      <dsp:nvSpPr>
        <dsp:cNvPr id="0" name=""/>
        <dsp:cNvSpPr/>
      </dsp:nvSpPr>
      <dsp:spPr>
        <a:xfrm>
          <a:off x="625" y="0"/>
          <a:ext cx="1219686" cy="314763"/>
        </a:xfrm>
        <a:prstGeom prst="homePlate">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Prepare Data</a:t>
          </a:r>
          <a:endParaRPr lang="en-US" sz="900" kern="1200" dirty="0"/>
        </a:p>
      </dsp:txBody>
      <dsp:txXfrm>
        <a:off x="625" y="0"/>
        <a:ext cx="1140995" cy="314763"/>
      </dsp:txXfrm>
    </dsp:sp>
    <dsp:sp modelId="{5617D196-6F0E-4D1F-B52E-5537DA81D9A7}">
      <dsp:nvSpPr>
        <dsp:cNvPr id="0" name=""/>
        <dsp:cNvSpPr/>
      </dsp:nvSpPr>
      <dsp:spPr>
        <a:xfrm>
          <a:off x="976374"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Analyze Survival Curves</a:t>
          </a:r>
          <a:endParaRPr lang="en-US" sz="900" kern="1200" dirty="0"/>
        </a:p>
      </dsp:txBody>
      <dsp:txXfrm>
        <a:off x="1133756" y="0"/>
        <a:ext cx="904923" cy="314763"/>
      </dsp:txXfrm>
    </dsp:sp>
    <dsp:sp modelId="{CF66343B-15AB-437C-8D64-FC19B988CCE6}">
      <dsp:nvSpPr>
        <dsp:cNvPr id="0" name=""/>
        <dsp:cNvSpPr/>
      </dsp:nvSpPr>
      <dsp:spPr>
        <a:xfrm>
          <a:off x="1952124"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Feature Engineering</a:t>
          </a:r>
          <a:endParaRPr lang="en-US" sz="900" kern="1200" dirty="0"/>
        </a:p>
      </dsp:txBody>
      <dsp:txXfrm>
        <a:off x="2109506" y="0"/>
        <a:ext cx="904923" cy="314763"/>
      </dsp:txXfrm>
    </dsp:sp>
    <dsp:sp modelId="{77D57710-FA83-47D6-B98B-3CD2B5BB2C91}">
      <dsp:nvSpPr>
        <dsp:cNvPr id="0" name=""/>
        <dsp:cNvSpPr/>
      </dsp:nvSpPr>
      <dsp:spPr>
        <a:xfrm>
          <a:off x="2927873" y="0"/>
          <a:ext cx="1219686" cy="314763"/>
        </a:xfrm>
        <a:prstGeom prst="chevron">
          <a:avLst/>
        </a:prstGeom>
        <a:solidFill>
          <a:srgbClr val="78D64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Build &amp; Interpret Model</a:t>
          </a:r>
          <a:endParaRPr lang="en-US" sz="900" kern="1200" dirty="0"/>
        </a:p>
      </dsp:txBody>
      <dsp:txXfrm>
        <a:off x="3085255" y="0"/>
        <a:ext cx="904923" cy="314763"/>
      </dsp:txXfrm>
    </dsp:sp>
    <dsp:sp modelId="{47F9E3FF-C4AD-4F7C-ACED-0891B9C8814E}">
      <dsp:nvSpPr>
        <dsp:cNvPr id="0" name=""/>
        <dsp:cNvSpPr/>
      </dsp:nvSpPr>
      <dsp:spPr>
        <a:xfrm>
          <a:off x="3903622"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Model diagnostics</a:t>
          </a:r>
          <a:endParaRPr lang="en-US" sz="900" kern="1200" dirty="0"/>
        </a:p>
      </dsp:txBody>
      <dsp:txXfrm>
        <a:off x="4061004" y="0"/>
        <a:ext cx="904923" cy="31476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C2A7D-2F2C-4DE9-BD5B-78E4F9770075}">
      <dsp:nvSpPr>
        <dsp:cNvPr id="0" name=""/>
        <dsp:cNvSpPr/>
      </dsp:nvSpPr>
      <dsp:spPr>
        <a:xfrm>
          <a:off x="625" y="0"/>
          <a:ext cx="1219686" cy="314763"/>
        </a:xfrm>
        <a:prstGeom prst="homePlate">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Prepare Data</a:t>
          </a:r>
          <a:endParaRPr lang="en-US" sz="900" kern="1200" dirty="0"/>
        </a:p>
      </dsp:txBody>
      <dsp:txXfrm>
        <a:off x="625" y="0"/>
        <a:ext cx="1140995" cy="314763"/>
      </dsp:txXfrm>
    </dsp:sp>
    <dsp:sp modelId="{5617D196-6F0E-4D1F-B52E-5537DA81D9A7}">
      <dsp:nvSpPr>
        <dsp:cNvPr id="0" name=""/>
        <dsp:cNvSpPr/>
      </dsp:nvSpPr>
      <dsp:spPr>
        <a:xfrm>
          <a:off x="976374"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Analyze Survival Curves</a:t>
          </a:r>
          <a:endParaRPr lang="en-US" sz="900" kern="1200" dirty="0"/>
        </a:p>
      </dsp:txBody>
      <dsp:txXfrm>
        <a:off x="1133756" y="0"/>
        <a:ext cx="904923" cy="314763"/>
      </dsp:txXfrm>
    </dsp:sp>
    <dsp:sp modelId="{CF66343B-15AB-437C-8D64-FC19B988CCE6}">
      <dsp:nvSpPr>
        <dsp:cNvPr id="0" name=""/>
        <dsp:cNvSpPr/>
      </dsp:nvSpPr>
      <dsp:spPr>
        <a:xfrm>
          <a:off x="1952124"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Feature Engineering</a:t>
          </a:r>
          <a:endParaRPr lang="en-US" sz="900" kern="1200" dirty="0"/>
        </a:p>
      </dsp:txBody>
      <dsp:txXfrm>
        <a:off x="2109506" y="0"/>
        <a:ext cx="904923" cy="314763"/>
      </dsp:txXfrm>
    </dsp:sp>
    <dsp:sp modelId="{77D57710-FA83-47D6-B98B-3CD2B5BB2C91}">
      <dsp:nvSpPr>
        <dsp:cNvPr id="0" name=""/>
        <dsp:cNvSpPr/>
      </dsp:nvSpPr>
      <dsp:spPr>
        <a:xfrm>
          <a:off x="2927873" y="0"/>
          <a:ext cx="1219686" cy="314763"/>
        </a:xfrm>
        <a:prstGeom prst="chevron">
          <a:avLst/>
        </a:prstGeom>
        <a:solidFill>
          <a:srgbClr val="78D64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Build &amp; Interpret Model</a:t>
          </a:r>
          <a:endParaRPr lang="en-US" sz="900" kern="1200" dirty="0"/>
        </a:p>
      </dsp:txBody>
      <dsp:txXfrm>
        <a:off x="3085255" y="0"/>
        <a:ext cx="904923" cy="314763"/>
      </dsp:txXfrm>
    </dsp:sp>
    <dsp:sp modelId="{47F9E3FF-C4AD-4F7C-ACED-0891B9C8814E}">
      <dsp:nvSpPr>
        <dsp:cNvPr id="0" name=""/>
        <dsp:cNvSpPr/>
      </dsp:nvSpPr>
      <dsp:spPr>
        <a:xfrm>
          <a:off x="3903622"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Model diagnostics</a:t>
          </a:r>
          <a:endParaRPr lang="en-US" sz="900" kern="1200" dirty="0"/>
        </a:p>
      </dsp:txBody>
      <dsp:txXfrm>
        <a:off x="4061004" y="0"/>
        <a:ext cx="904923" cy="31476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C2A7D-2F2C-4DE9-BD5B-78E4F9770075}">
      <dsp:nvSpPr>
        <dsp:cNvPr id="0" name=""/>
        <dsp:cNvSpPr/>
      </dsp:nvSpPr>
      <dsp:spPr>
        <a:xfrm>
          <a:off x="625" y="0"/>
          <a:ext cx="1219686" cy="314763"/>
        </a:xfrm>
        <a:prstGeom prst="homePlate">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Prepare Data</a:t>
          </a:r>
          <a:endParaRPr lang="en-US" sz="900" kern="1200" dirty="0"/>
        </a:p>
      </dsp:txBody>
      <dsp:txXfrm>
        <a:off x="625" y="0"/>
        <a:ext cx="1140995" cy="314763"/>
      </dsp:txXfrm>
    </dsp:sp>
    <dsp:sp modelId="{5617D196-6F0E-4D1F-B52E-5537DA81D9A7}">
      <dsp:nvSpPr>
        <dsp:cNvPr id="0" name=""/>
        <dsp:cNvSpPr/>
      </dsp:nvSpPr>
      <dsp:spPr>
        <a:xfrm>
          <a:off x="976374"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Analyze Survival Curves</a:t>
          </a:r>
          <a:endParaRPr lang="en-US" sz="900" kern="1200" dirty="0"/>
        </a:p>
      </dsp:txBody>
      <dsp:txXfrm>
        <a:off x="1133756" y="0"/>
        <a:ext cx="904923" cy="314763"/>
      </dsp:txXfrm>
    </dsp:sp>
    <dsp:sp modelId="{CF66343B-15AB-437C-8D64-FC19B988CCE6}">
      <dsp:nvSpPr>
        <dsp:cNvPr id="0" name=""/>
        <dsp:cNvSpPr/>
      </dsp:nvSpPr>
      <dsp:spPr>
        <a:xfrm>
          <a:off x="1952124"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Feature Engineering</a:t>
          </a:r>
          <a:endParaRPr lang="en-US" sz="900" kern="1200" dirty="0"/>
        </a:p>
      </dsp:txBody>
      <dsp:txXfrm>
        <a:off x="2109506" y="0"/>
        <a:ext cx="904923" cy="314763"/>
      </dsp:txXfrm>
    </dsp:sp>
    <dsp:sp modelId="{77D57710-FA83-47D6-B98B-3CD2B5BB2C91}">
      <dsp:nvSpPr>
        <dsp:cNvPr id="0" name=""/>
        <dsp:cNvSpPr/>
      </dsp:nvSpPr>
      <dsp:spPr>
        <a:xfrm>
          <a:off x="2927873" y="0"/>
          <a:ext cx="1219686" cy="314763"/>
        </a:xfrm>
        <a:prstGeom prst="chevron">
          <a:avLst/>
        </a:prstGeom>
        <a:solidFill>
          <a:srgbClr val="78D64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Build &amp; Interpret Model</a:t>
          </a:r>
          <a:endParaRPr lang="en-US" sz="900" kern="1200" dirty="0"/>
        </a:p>
      </dsp:txBody>
      <dsp:txXfrm>
        <a:off x="3085255" y="0"/>
        <a:ext cx="904923" cy="314763"/>
      </dsp:txXfrm>
    </dsp:sp>
    <dsp:sp modelId="{47F9E3FF-C4AD-4F7C-ACED-0891B9C8814E}">
      <dsp:nvSpPr>
        <dsp:cNvPr id="0" name=""/>
        <dsp:cNvSpPr/>
      </dsp:nvSpPr>
      <dsp:spPr>
        <a:xfrm>
          <a:off x="3903622"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Model diagnostics</a:t>
          </a:r>
          <a:endParaRPr lang="en-US" sz="900" kern="1200" dirty="0"/>
        </a:p>
      </dsp:txBody>
      <dsp:txXfrm>
        <a:off x="4061004" y="0"/>
        <a:ext cx="904923" cy="31476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C2A7D-2F2C-4DE9-BD5B-78E4F9770075}">
      <dsp:nvSpPr>
        <dsp:cNvPr id="0" name=""/>
        <dsp:cNvSpPr/>
      </dsp:nvSpPr>
      <dsp:spPr>
        <a:xfrm>
          <a:off x="625" y="0"/>
          <a:ext cx="1219686" cy="314763"/>
        </a:xfrm>
        <a:prstGeom prst="homePlate">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Prepare Data</a:t>
          </a:r>
          <a:endParaRPr lang="en-US" sz="900" kern="1200" dirty="0"/>
        </a:p>
      </dsp:txBody>
      <dsp:txXfrm>
        <a:off x="625" y="0"/>
        <a:ext cx="1140995" cy="314763"/>
      </dsp:txXfrm>
    </dsp:sp>
    <dsp:sp modelId="{5617D196-6F0E-4D1F-B52E-5537DA81D9A7}">
      <dsp:nvSpPr>
        <dsp:cNvPr id="0" name=""/>
        <dsp:cNvSpPr/>
      </dsp:nvSpPr>
      <dsp:spPr>
        <a:xfrm>
          <a:off x="976374"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Analyze Survival Curves</a:t>
          </a:r>
          <a:endParaRPr lang="en-US" sz="900" kern="1200" dirty="0"/>
        </a:p>
      </dsp:txBody>
      <dsp:txXfrm>
        <a:off x="1133756" y="0"/>
        <a:ext cx="904923" cy="314763"/>
      </dsp:txXfrm>
    </dsp:sp>
    <dsp:sp modelId="{CF66343B-15AB-437C-8D64-FC19B988CCE6}">
      <dsp:nvSpPr>
        <dsp:cNvPr id="0" name=""/>
        <dsp:cNvSpPr/>
      </dsp:nvSpPr>
      <dsp:spPr>
        <a:xfrm>
          <a:off x="1952124"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Feature Engineering</a:t>
          </a:r>
          <a:endParaRPr lang="en-US" sz="900" kern="1200" dirty="0"/>
        </a:p>
      </dsp:txBody>
      <dsp:txXfrm>
        <a:off x="2109506" y="0"/>
        <a:ext cx="904923" cy="314763"/>
      </dsp:txXfrm>
    </dsp:sp>
    <dsp:sp modelId="{77D57710-FA83-47D6-B98B-3CD2B5BB2C91}">
      <dsp:nvSpPr>
        <dsp:cNvPr id="0" name=""/>
        <dsp:cNvSpPr/>
      </dsp:nvSpPr>
      <dsp:spPr>
        <a:xfrm>
          <a:off x="2927873" y="0"/>
          <a:ext cx="1219686" cy="314763"/>
        </a:xfrm>
        <a:prstGeom prst="chevron">
          <a:avLst/>
        </a:prstGeom>
        <a:solidFill>
          <a:srgbClr val="78D64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Build &amp; Interpret Model</a:t>
          </a:r>
          <a:endParaRPr lang="en-US" sz="900" kern="1200" dirty="0"/>
        </a:p>
      </dsp:txBody>
      <dsp:txXfrm>
        <a:off x="3085255" y="0"/>
        <a:ext cx="904923" cy="314763"/>
      </dsp:txXfrm>
    </dsp:sp>
    <dsp:sp modelId="{47F9E3FF-C4AD-4F7C-ACED-0891B9C8814E}">
      <dsp:nvSpPr>
        <dsp:cNvPr id="0" name=""/>
        <dsp:cNvSpPr/>
      </dsp:nvSpPr>
      <dsp:spPr>
        <a:xfrm>
          <a:off x="3903622"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Model diagnostics</a:t>
          </a:r>
          <a:endParaRPr lang="en-US" sz="900" kern="1200" dirty="0"/>
        </a:p>
      </dsp:txBody>
      <dsp:txXfrm>
        <a:off x="4061004" y="0"/>
        <a:ext cx="904923" cy="314763"/>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C2A7D-2F2C-4DE9-BD5B-78E4F9770075}">
      <dsp:nvSpPr>
        <dsp:cNvPr id="0" name=""/>
        <dsp:cNvSpPr/>
      </dsp:nvSpPr>
      <dsp:spPr>
        <a:xfrm>
          <a:off x="625" y="0"/>
          <a:ext cx="1219686" cy="314763"/>
        </a:xfrm>
        <a:prstGeom prst="homePlate">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Prepare Data</a:t>
          </a:r>
          <a:endParaRPr lang="en-US" sz="900" kern="1200" dirty="0"/>
        </a:p>
      </dsp:txBody>
      <dsp:txXfrm>
        <a:off x="625" y="0"/>
        <a:ext cx="1140995" cy="314763"/>
      </dsp:txXfrm>
    </dsp:sp>
    <dsp:sp modelId="{5617D196-6F0E-4D1F-B52E-5537DA81D9A7}">
      <dsp:nvSpPr>
        <dsp:cNvPr id="0" name=""/>
        <dsp:cNvSpPr/>
      </dsp:nvSpPr>
      <dsp:spPr>
        <a:xfrm>
          <a:off x="976374"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Analyze Survival Curves</a:t>
          </a:r>
          <a:endParaRPr lang="en-US" sz="900" kern="1200" dirty="0"/>
        </a:p>
      </dsp:txBody>
      <dsp:txXfrm>
        <a:off x="1133756" y="0"/>
        <a:ext cx="904923" cy="314763"/>
      </dsp:txXfrm>
    </dsp:sp>
    <dsp:sp modelId="{CF66343B-15AB-437C-8D64-FC19B988CCE6}">
      <dsp:nvSpPr>
        <dsp:cNvPr id="0" name=""/>
        <dsp:cNvSpPr/>
      </dsp:nvSpPr>
      <dsp:spPr>
        <a:xfrm>
          <a:off x="1952124"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Feature Engineering</a:t>
          </a:r>
          <a:endParaRPr lang="en-US" sz="900" kern="1200" dirty="0"/>
        </a:p>
      </dsp:txBody>
      <dsp:txXfrm>
        <a:off x="2109506" y="0"/>
        <a:ext cx="904923" cy="314763"/>
      </dsp:txXfrm>
    </dsp:sp>
    <dsp:sp modelId="{77D57710-FA83-47D6-B98B-3CD2B5BB2C91}">
      <dsp:nvSpPr>
        <dsp:cNvPr id="0" name=""/>
        <dsp:cNvSpPr/>
      </dsp:nvSpPr>
      <dsp:spPr>
        <a:xfrm>
          <a:off x="2927873" y="0"/>
          <a:ext cx="1219686" cy="314763"/>
        </a:xfrm>
        <a:prstGeom prst="chevron">
          <a:avLst/>
        </a:prstGeom>
        <a:solidFill>
          <a:srgbClr val="78D64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Build &amp; Interpret Model</a:t>
          </a:r>
          <a:endParaRPr lang="en-US" sz="900" kern="1200" dirty="0"/>
        </a:p>
      </dsp:txBody>
      <dsp:txXfrm>
        <a:off x="3085255" y="0"/>
        <a:ext cx="904923" cy="314763"/>
      </dsp:txXfrm>
    </dsp:sp>
    <dsp:sp modelId="{47F9E3FF-C4AD-4F7C-ACED-0891B9C8814E}">
      <dsp:nvSpPr>
        <dsp:cNvPr id="0" name=""/>
        <dsp:cNvSpPr/>
      </dsp:nvSpPr>
      <dsp:spPr>
        <a:xfrm>
          <a:off x="3903622"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Model diagnostics</a:t>
          </a:r>
          <a:endParaRPr lang="en-US" sz="900" kern="1200" dirty="0"/>
        </a:p>
      </dsp:txBody>
      <dsp:txXfrm>
        <a:off x="4061004" y="0"/>
        <a:ext cx="904923" cy="314763"/>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C2A7D-2F2C-4DE9-BD5B-78E4F9770075}">
      <dsp:nvSpPr>
        <dsp:cNvPr id="0" name=""/>
        <dsp:cNvSpPr/>
      </dsp:nvSpPr>
      <dsp:spPr>
        <a:xfrm>
          <a:off x="625" y="0"/>
          <a:ext cx="1219686" cy="314763"/>
        </a:xfrm>
        <a:prstGeom prst="homePlate">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Prepare Data</a:t>
          </a:r>
          <a:endParaRPr lang="en-US" sz="900" kern="1200" dirty="0"/>
        </a:p>
      </dsp:txBody>
      <dsp:txXfrm>
        <a:off x="625" y="0"/>
        <a:ext cx="1140995" cy="314763"/>
      </dsp:txXfrm>
    </dsp:sp>
    <dsp:sp modelId="{5617D196-6F0E-4D1F-B52E-5537DA81D9A7}">
      <dsp:nvSpPr>
        <dsp:cNvPr id="0" name=""/>
        <dsp:cNvSpPr/>
      </dsp:nvSpPr>
      <dsp:spPr>
        <a:xfrm>
          <a:off x="976374"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Analyze Survival Curves</a:t>
          </a:r>
          <a:endParaRPr lang="en-US" sz="900" kern="1200" dirty="0"/>
        </a:p>
      </dsp:txBody>
      <dsp:txXfrm>
        <a:off x="1133756" y="0"/>
        <a:ext cx="904923" cy="314763"/>
      </dsp:txXfrm>
    </dsp:sp>
    <dsp:sp modelId="{CF66343B-15AB-437C-8D64-FC19B988CCE6}">
      <dsp:nvSpPr>
        <dsp:cNvPr id="0" name=""/>
        <dsp:cNvSpPr/>
      </dsp:nvSpPr>
      <dsp:spPr>
        <a:xfrm>
          <a:off x="1952124"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Feature Engineering</a:t>
          </a:r>
          <a:endParaRPr lang="en-US" sz="900" kern="1200" dirty="0"/>
        </a:p>
      </dsp:txBody>
      <dsp:txXfrm>
        <a:off x="2109506" y="0"/>
        <a:ext cx="904923" cy="314763"/>
      </dsp:txXfrm>
    </dsp:sp>
    <dsp:sp modelId="{77D57710-FA83-47D6-B98B-3CD2B5BB2C91}">
      <dsp:nvSpPr>
        <dsp:cNvPr id="0" name=""/>
        <dsp:cNvSpPr/>
      </dsp:nvSpPr>
      <dsp:spPr>
        <a:xfrm>
          <a:off x="2927873" y="0"/>
          <a:ext cx="1219686" cy="314763"/>
        </a:xfrm>
        <a:prstGeom prst="chevron">
          <a:avLst/>
        </a:prstGeom>
        <a:solidFill>
          <a:srgbClr val="78D64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Build &amp; Interpret Model</a:t>
          </a:r>
          <a:endParaRPr lang="en-US" sz="900" kern="1200" dirty="0"/>
        </a:p>
      </dsp:txBody>
      <dsp:txXfrm>
        <a:off x="3085255" y="0"/>
        <a:ext cx="904923" cy="314763"/>
      </dsp:txXfrm>
    </dsp:sp>
    <dsp:sp modelId="{47F9E3FF-C4AD-4F7C-ACED-0891B9C8814E}">
      <dsp:nvSpPr>
        <dsp:cNvPr id="0" name=""/>
        <dsp:cNvSpPr/>
      </dsp:nvSpPr>
      <dsp:spPr>
        <a:xfrm>
          <a:off x="3903622"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Model diagnostics</a:t>
          </a:r>
          <a:endParaRPr lang="en-US" sz="900" kern="1200" dirty="0"/>
        </a:p>
      </dsp:txBody>
      <dsp:txXfrm>
        <a:off x="4061004" y="0"/>
        <a:ext cx="904923" cy="3147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C2A7D-2F2C-4DE9-BD5B-78E4F9770075}">
      <dsp:nvSpPr>
        <dsp:cNvPr id="0" name=""/>
        <dsp:cNvSpPr/>
      </dsp:nvSpPr>
      <dsp:spPr>
        <a:xfrm>
          <a:off x="625" y="0"/>
          <a:ext cx="1219686" cy="314763"/>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Prepare Data</a:t>
          </a:r>
          <a:endParaRPr lang="en-US" sz="900" kern="1200" dirty="0"/>
        </a:p>
      </dsp:txBody>
      <dsp:txXfrm>
        <a:off x="625" y="0"/>
        <a:ext cx="1140995" cy="314763"/>
      </dsp:txXfrm>
    </dsp:sp>
    <dsp:sp modelId="{5617D196-6F0E-4D1F-B52E-5537DA81D9A7}">
      <dsp:nvSpPr>
        <dsp:cNvPr id="0" name=""/>
        <dsp:cNvSpPr/>
      </dsp:nvSpPr>
      <dsp:spPr>
        <a:xfrm>
          <a:off x="976374"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Analyze Survival Curves</a:t>
          </a:r>
          <a:endParaRPr lang="en-US" sz="900" kern="1200" dirty="0"/>
        </a:p>
      </dsp:txBody>
      <dsp:txXfrm>
        <a:off x="1133756" y="0"/>
        <a:ext cx="904923" cy="314763"/>
      </dsp:txXfrm>
    </dsp:sp>
    <dsp:sp modelId="{CF66343B-15AB-437C-8D64-FC19B988CCE6}">
      <dsp:nvSpPr>
        <dsp:cNvPr id="0" name=""/>
        <dsp:cNvSpPr/>
      </dsp:nvSpPr>
      <dsp:spPr>
        <a:xfrm>
          <a:off x="1952124"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Feature Engineering</a:t>
          </a:r>
          <a:endParaRPr lang="en-US" sz="900" kern="1200" dirty="0"/>
        </a:p>
      </dsp:txBody>
      <dsp:txXfrm>
        <a:off x="2109506" y="0"/>
        <a:ext cx="904923" cy="314763"/>
      </dsp:txXfrm>
    </dsp:sp>
    <dsp:sp modelId="{77D57710-FA83-47D6-B98B-3CD2B5BB2C91}">
      <dsp:nvSpPr>
        <dsp:cNvPr id="0" name=""/>
        <dsp:cNvSpPr/>
      </dsp:nvSpPr>
      <dsp:spPr>
        <a:xfrm>
          <a:off x="2927873"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Build &amp; Interpret Model</a:t>
          </a:r>
          <a:endParaRPr lang="en-US" sz="900" kern="1200" dirty="0"/>
        </a:p>
      </dsp:txBody>
      <dsp:txXfrm>
        <a:off x="3085255" y="0"/>
        <a:ext cx="904923" cy="314763"/>
      </dsp:txXfrm>
    </dsp:sp>
    <dsp:sp modelId="{47F9E3FF-C4AD-4F7C-ACED-0891B9C8814E}">
      <dsp:nvSpPr>
        <dsp:cNvPr id="0" name=""/>
        <dsp:cNvSpPr/>
      </dsp:nvSpPr>
      <dsp:spPr>
        <a:xfrm>
          <a:off x="3903622"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Model diagnostics</a:t>
          </a:r>
          <a:endParaRPr lang="en-US" sz="900" kern="1200" dirty="0"/>
        </a:p>
      </dsp:txBody>
      <dsp:txXfrm>
        <a:off x="4061004" y="0"/>
        <a:ext cx="904923" cy="31476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C2A7D-2F2C-4DE9-BD5B-78E4F9770075}">
      <dsp:nvSpPr>
        <dsp:cNvPr id="0" name=""/>
        <dsp:cNvSpPr/>
      </dsp:nvSpPr>
      <dsp:spPr>
        <a:xfrm>
          <a:off x="625" y="0"/>
          <a:ext cx="1219686" cy="314763"/>
        </a:xfrm>
        <a:prstGeom prst="homePlate">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Prepare Data</a:t>
          </a:r>
          <a:endParaRPr lang="en-US" sz="900" kern="1200" dirty="0"/>
        </a:p>
      </dsp:txBody>
      <dsp:txXfrm>
        <a:off x="625" y="0"/>
        <a:ext cx="1140995" cy="314763"/>
      </dsp:txXfrm>
    </dsp:sp>
    <dsp:sp modelId="{5617D196-6F0E-4D1F-B52E-5537DA81D9A7}">
      <dsp:nvSpPr>
        <dsp:cNvPr id="0" name=""/>
        <dsp:cNvSpPr/>
      </dsp:nvSpPr>
      <dsp:spPr>
        <a:xfrm>
          <a:off x="976374"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Analyze Survival Curves</a:t>
          </a:r>
          <a:endParaRPr lang="en-US" sz="900" kern="1200" dirty="0"/>
        </a:p>
      </dsp:txBody>
      <dsp:txXfrm>
        <a:off x="1133756" y="0"/>
        <a:ext cx="904923" cy="314763"/>
      </dsp:txXfrm>
    </dsp:sp>
    <dsp:sp modelId="{CF66343B-15AB-437C-8D64-FC19B988CCE6}">
      <dsp:nvSpPr>
        <dsp:cNvPr id="0" name=""/>
        <dsp:cNvSpPr/>
      </dsp:nvSpPr>
      <dsp:spPr>
        <a:xfrm>
          <a:off x="1952124"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Feature Engineering</a:t>
          </a:r>
          <a:endParaRPr lang="en-US" sz="900" kern="1200" dirty="0"/>
        </a:p>
      </dsp:txBody>
      <dsp:txXfrm>
        <a:off x="2109506" y="0"/>
        <a:ext cx="904923" cy="314763"/>
      </dsp:txXfrm>
    </dsp:sp>
    <dsp:sp modelId="{77D57710-FA83-47D6-B98B-3CD2B5BB2C91}">
      <dsp:nvSpPr>
        <dsp:cNvPr id="0" name=""/>
        <dsp:cNvSpPr/>
      </dsp:nvSpPr>
      <dsp:spPr>
        <a:xfrm>
          <a:off x="2927873" y="0"/>
          <a:ext cx="1219686" cy="314763"/>
        </a:xfrm>
        <a:prstGeom prst="chevron">
          <a:avLst/>
        </a:prstGeom>
        <a:solidFill>
          <a:srgbClr val="78D64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Build &amp; Interpret Model</a:t>
          </a:r>
          <a:endParaRPr lang="en-US" sz="900" kern="1200" dirty="0"/>
        </a:p>
      </dsp:txBody>
      <dsp:txXfrm>
        <a:off x="3085255" y="0"/>
        <a:ext cx="904923" cy="314763"/>
      </dsp:txXfrm>
    </dsp:sp>
    <dsp:sp modelId="{47F9E3FF-C4AD-4F7C-ACED-0891B9C8814E}">
      <dsp:nvSpPr>
        <dsp:cNvPr id="0" name=""/>
        <dsp:cNvSpPr/>
      </dsp:nvSpPr>
      <dsp:spPr>
        <a:xfrm>
          <a:off x="3903622"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Model diagnostics</a:t>
          </a:r>
          <a:endParaRPr lang="en-US" sz="900" kern="1200" dirty="0"/>
        </a:p>
      </dsp:txBody>
      <dsp:txXfrm>
        <a:off x="4061004" y="0"/>
        <a:ext cx="904923" cy="314763"/>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C2A7D-2F2C-4DE9-BD5B-78E4F9770075}">
      <dsp:nvSpPr>
        <dsp:cNvPr id="0" name=""/>
        <dsp:cNvSpPr/>
      </dsp:nvSpPr>
      <dsp:spPr>
        <a:xfrm>
          <a:off x="625" y="0"/>
          <a:ext cx="1219686" cy="314763"/>
        </a:xfrm>
        <a:prstGeom prst="homePlate">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Prepare Data</a:t>
          </a:r>
          <a:endParaRPr lang="en-US" sz="900" kern="1200" dirty="0"/>
        </a:p>
      </dsp:txBody>
      <dsp:txXfrm>
        <a:off x="625" y="0"/>
        <a:ext cx="1140995" cy="314763"/>
      </dsp:txXfrm>
    </dsp:sp>
    <dsp:sp modelId="{5617D196-6F0E-4D1F-B52E-5537DA81D9A7}">
      <dsp:nvSpPr>
        <dsp:cNvPr id="0" name=""/>
        <dsp:cNvSpPr/>
      </dsp:nvSpPr>
      <dsp:spPr>
        <a:xfrm>
          <a:off x="976374"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Analyze Survival Curves</a:t>
          </a:r>
          <a:endParaRPr lang="en-US" sz="900" kern="1200" dirty="0"/>
        </a:p>
      </dsp:txBody>
      <dsp:txXfrm>
        <a:off x="1133756" y="0"/>
        <a:ext cx="904923" cy="314763"/>
      </dsp:txXfrm>
    </dsp:sp>
    <dsp:sp modelId="{CF66343B-15AB-437C-8D64-FC19B988CCE6}">
      <dsp:nvSpPr>
        <dsp:cNvPr id="0" name=""/>
        <dsp:cNvSpPr/>
      </dsp:nvSpPr>
      <dsp:spPr>
        <a:xfrm>
          <a:off x="1952124"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Feature Engineering</a:t>
          </a:r>
          <a:endParaRPr lang="en-US" sz="900" kern="1200" dirty="0"/>
        </a:p>
      </dsp:txBody>
      <dsp:txXfrm>
        <a:off x="2109506" y="0"/>
        <a:ext cx="904923" cy="314763"/>
      </dsp:txXfrm>
    </dsp:sp>
    <dsp:sp modelId="{77D57710-FA83-47D6-B98B-3CD2B5BB2C91}">
      <dsp:nvSpPr>
        <dsp:cNvPr id="0" name=""/>
        <dsp:cNvSpPr/>
      </dsp:nvSpPr>
      <dsp:spPr>
        <a:xfrm>
          <a:off x="2927873"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Build &amp; Interpret Model</a:t>
          </a:r>
          <a:endParaRPr lang="en-US" sz="900" kern="1200" dirty="0"/>
        </a:p>
      </dsp:txBody>
      <dsp:txXfrm>
        <a:off x="3085255" y="0"/>
        <a:ext cx="904923" cy="314763"/>
      </dsp:txXfrm>
    </dsp:sp>
    <dsp:sp modelId="{47F9E3FF-C4AD-4F7C-ACED-0891B9C8814E}">
      <dsp:nvSpPr>
        <dsp:cNvPr id="0" name=""/>
        <dsp:cNvSpPr/>
      </dsp:nvSpPr>
      <dsp:spPr>
        <a:xfrm>
          <a:off x="3903622" y="0"/>
          <a:ext cx="1219686" cy="314763"/>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Model diagnostics</a:t>
          </a:r>
          <a:endParaRPr lang="en-US" sz="900" kern="1200" dirty="0"/>
        </a:p>
      </dsp:txBody>
      <dsp:txXfrm>
        <a:off x="4061004" y="0"/>
        <a:ext cx="904923" cy="314763"/>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C2A7D-2F2C-4DE9-BD5B-78E4F9770075}">
      <dsp:nvSpPr>
        <dsp:cNvPr id="0" name=""/>
        <dsp:cNvSpPr/>
      </dsp:nvSpPr>
      <dsp:spPr>
        <a:xfrm>
          <a:off x="625" y="0"/>
          <a:ext cx="1219686" cy="314763"/>
        </a:xfrm>
        <a:prstGeom prst="homePlate">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Prepare Data</a:t>
          </a:r>
          <a:endParaRPr lang="en-US" sz="900" kern="1200" dirty="0"/>
        </a:p>
      </dsp:txBody>
      <dsp:txXfrm>
        <a:off x="625" y="0"/>
        <a:ext cx="1140995" cy="314763"/>
      </dsp:txXfrm>
    </dsp:sp>
    <dsp:sp modelId="{5617D196-6F0E-4D1F-B52E-5537DA81D9A7}">
      <dsp:nvSpPr>
        <dsp:cNvPr id="0" name=""/>
        <dsp:cNvSpPr/>
      </dsp:nvSpPr>
      <dsp:spPr>
        <a:xfrm>
          <a:off x="976374"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Analyze Survival Curves</a:t>
          </a:r>
          <a:endParaRPr lang="en-US" sz="900" kern="1200" dirty="0"/>
        </a:p>
      </dsp:txBody>
      <dsp:txXfrm>
        <a:off x="1133756" y="0"/>
        <a:ext cx="904923" cy="314763"/>
      </dsp:txXfrm>
    </dsp:sp>
    <dsp:sp modelId="{CF66343B-15AB-437C-8D64-FC19B988CCE6}">
      <dsp:nvSpPr>
        <dsp:cNvPr id="0" name=""/>
        <dsp:cNvSpPr/>
      </dsp:nvSpPr>
      <dsp:spPr>
        <a:xfrm>
          <a:off x="1952124"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Feature Engineering</a:t>
          </a:r>
          <a:endParaRPr lang="en-US" sz="900" kern="1200" dirty="0"/>
        </a:p>
      </dsp:txBody>
      <dsp:txXfrm>
        <a:off x="2109506" y="0"/>
        <a:ext cx="904923" cy="314763"/>
      </dsp:txXfrm>
    </dsp:sp>
    <dsp:sp modelId="{77D57710-FA83-47D6-B98B-3CD2B5BB2C91}">
      <dsp:nvSpPr>
        <dsp:cNvPr id="0" name=""/>
        <dsp:cNvSpPr/>
      </dsp:nvSpPr>
      <dsp:spPr>
        <a:xfrm>
          <a:off x="2927873"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Build &amp; Interpret Model</a:t>
          </a:r>
          <a:endParaRPr lang="en-US" sz="900" kern="1200" dirty="0"/>
        </a:p>
      </dsp:txBody>
      <dsp:txXfrm>
        <a:off x="3085255" y="0"/>
        <a:ext cx="904923" cy="314763"/>
      </dsp:txXfrm>
    </dsp:sp>
    <dsp:sp modelId="{47F9E3FF-C4AD-4F7C-ACED-0891B9C8814E}">
      <dsp:nvSpPr>
        <dsp:cNvPr id="0" name=""/>
        <dsp:cNvSpPr/>
      </dsp:nvSpPr>
      <dsp:spPr>
        <a:xfrm>
          <a:off x="3903622" y="0"/>
          <a:ext cx="1219686" cy="314763"/>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Model diagnostics</a:t>
          </a:r>
          <a:endParaRPr lang="en-US" sz="900" kern="1200" dirty="0"/>
        </a:p>
      </dsp:txBody>
      <dsp:txXfrm>
        <a:off x="4061004" y="0"/>
        <a:ext cx="904923" cy="3147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C2A7D-2F2C-4DE9-BD5B-78E4F9770075}">
      <dsp:nvSpPr>
        <dsp:cNvPr id="0" name=""/>
        <dsp:cNvSpPr/>
      </dsp:nvSpPr>
      <dsp:spPr>
        <a:xfrm>
          <a:off x="625" y="0"/>
          <a:ext cx="1219686" cy="314763"/>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Prepare Data</a:t>
          </a:r>
          <a:endParaRPr lang="en-US" sz="900" kern="1200" dirty="0"/>
        </a:p>
      </dsp:txBody>
      <dsp:txXfrm>
        <a:off x="625" y="0"/>
        <a:ext cx="1140995" cy="314763"/>
      </dsp:txXfrm>
    </dsp:sp>
    <dsp:sp modelId="{5617D196-6F0E-4D1F-B52E-5537DA81D9A7}">
      <dsp:nvSpPr>
        <dsp:cNvPr id="0" name=""/>
        <dsp:cNvSpPr/>
      </dsp:nvSpPr>
      <dsp:spPr>
        <a:xfrm>
          <a:off x="976374"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Analyze Survival Curves</a:t>
          </a:r>
          <a:endParaRPr lang="en-US" sz="900" kern="1200" dirty="0"/>
        </a:p>
      </dsp:txBody>
      <dsp:txXfrm>
        <a:off x="1133756" y="0"/>
        <a:ext cx="904923" cy="314763"/>
      </dsp:txXfrm>
    </dsp:sp>
    <dsp:sp modelId="{CF66343B-15AB-437C-8D64-FC19B988CCE6}">
      <dsp:nvSpPr>
        <dsp:cNvPr id="0" name=""/>
        <dsp:cNvSpPr/>
      </dsp:nvSpPr>
      <dsp:spPr>
        <a:xfrm>
          <a:off x="1952124"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Feature Engineering</a:t>
          </a:r>
          <a:endParaRPr lang="en-US" sz="900" kern="1200" dirty="0"/>
        </a:p>
      </dsp:txBody>
      <dsp:txXfrm>
        <a:off x="2109506" y="0"/>
        <a:ext cx="904923" cy="314763"/>
      </dsp:txXfrm>
    </dsp:sp>
    <dsp:sp modelId="{77D57710-FA83-47D6-B98B-3CD2B5BB2C91}">
      <dsp:nvSpPr>
        <dsp:cNvPr id="0" name=""/>
        <dsp:cNvSpPr/>
      </dsp:nvSpPr>
      <dsp:spPr>
        <a:xfrm>
          <a:off x="2927873"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Build &amp; Interpret Model</a:t>
          </a:r>
          <a:endParaRPr lang="en-US" sz="900" kern="1200" dirty="0"/>
        </a:p>
      </dsp:txBody>
      <dsp:txXfrm>
        <a:off x="3085255" y="0"/>
        <a:ext cx="904923" cy="314763"/>
      </dsp:txXfrm>
    </dsp:sp>
    <dsp:sp modelId="{47F9E3FF-C4AD-4F7C-ACED-0891B9C8814E}">
      <dsp:nvSpPr>
        <dsp:cNvPr id="0" name=""/>
        <dsp:cNvSpPr/>
      </dsp:nvSpPr>
      <dsp:spPr>
        <a:xfrm>
          <a:off x="3903622"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Model diagnostics</a:t>
          </a:r>
          <a:endParaRPr lang="en-US" sz="900" kern="1200" dirty="0"/>
        </a:p>
      </dsp:txBody>
      <dsp:txXfrm>
        <a:off x="4061004" y="0"/>
        <a:ext cx="904923" cy="31476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C2A7D-2F2C-4DE9-BD5B-78E4F9770075}">
      <dsp:nvSpPr>
        <dsp:cNvPr id="0" name=""/>
        <dsp:cNvSpPr/>
      </dsp:nvSpPr>
      <dsp:spPr>
        <a:xfrm>
          <a:off x="625" y="0"/>
          <a:ext cx="1219686" cy="314763"/>
        </a:xfrm>
        <a:prstGeom prst="homePlate">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Prepare Data</a:t>
          </a:r>
          <a:endParaRPr lang="en-US" sz="900" kern="1200" dirty="0"/>
        </a:p>
      </dsp:txBody>
      <dsp:txXfrm>
        <a:off x="625" y="0"/>
        <a:ext cx="1140995" cy="314763"/>
      </dsp:txXfrm>
    </dsp:sp>
    <dsp:sp modelId="{5617D196-6F0E-4D1F-B52E-5537DA81D9A7}">
      <dsp:nvSpPr>
        <dsp:cNvPr id="0" name=""/>
        <dsp:cNvSpPr/>
      </dsp:nvSpPr>
      <dsp:spPr>
        <a:xfrm>
          <a:off x="976374" y="0"/>
          <a:ext cx="1219686" cy="314763"/>
        </a:xfrm>
        <a:prstGeom prst="chevron">
          <a:avLst/>
        </a:prstGeom>
        <a:solidFill>
          <a:srgbClr val="78D64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Analyze Survival Curves</a:t>
          </a:r>
          <a:endParaRPr lang="en-US" sz="900" kern="1200" dirty="0"/>
        </a:p>
      </dsp:txBody>
      <dsp:txXfrm>
        <a:off x="1133756" y="0"/>
        <a:ext cx="904923" cy="314763"/>
      </dsp:txXfrm>
    </dsp:sp>
    <dsp:sp modelId="{CF66343B-15AB-437C-8D64-FC19B988CCE6}">
      <dsp:nvSpPr>
        <dsp:cNvPr id="0" name=""/>
        <dsp:cNvSpPr/>
      </dsp:nvSpPr>
      <dsp:spPr>
        <a:xfrm>
          <a:off x="1952124"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Feature Engineering</a:t>
          </a:r>
          <a:endParaRPr lang="en-US" sz="900" kern="1200" dirty="0"/>
        </a:p>
      </dsp:txBody>
      <dsp:txXfrm>
        <a:off x="2109506" y="0"/>
        <a:ext cx="904923" cy="314763"/>
      </dsp:txXfrm>
    </dsp:sp>
    <dsp:sp modelId="{77D57710-FA83-47D6-B98B-3CD2B5BB2C91}">
      <dsp:nvSpPr>
        <dsp:cNvPr id="0" name=""/>
        <dsp:cNvSpPr/>
      </dsp:nvSpPr>
      <dsp:spPr>
        <a:xfrm>
          <a:off x="2927873"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Build &amp; Interpret Model</a:t>
          </a:r>
          <a:endParaRPr lang="en-US" sz="900" kern="1200" dirty="0"/>
        </a:p>
      </dsp:txBody>
      <dsp:txXfrm>
        <a:off x="3085255" y="0"/>
        <a:ext cx="904923" cy="314763"/>
      </dsp:txXfrm>
    </dsp:sp>
    <dsp:sp modelId="{47F9E3FF-C4AD-4F7C-ACED-0891B9C8814E}">
      <dsp:nvSpPr>
        <dsp:cNvPr id="0" name=""/>
        <dsp:cNvSpPr/>
      </dsp:nvSpPr>
      <dsp:spPr>
        <a:xfrm>
          <a:off x="3903622"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Model diagnostics</a:t>
          </a:r>
          <a:endParaRPr lang="en-US" sz="900" kern="1200" dirty="0"/>
        </a:p>
      </dsp:txBody>
      <dsp:txXfrm>
        <a:off x="4061004" y="0"/>
        <a:ext cx="904923" cy="31476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C2A7D-2F2C-4DE9-BD5B-78E4F9770075}">
      <dsp:nvSpPr>
        <dsp:cNvPr id="0" name=""/>
        <dsp:cNvSpPr/>
      </dsp:nvSpPr>
      <dsp:spPr>
        <a:xfrm>
          <a:off x="625" y="0"/>
          <a:ext cx="1219686" cy="314763"/>
        </a:xfrm>
        <a:prstGeom prst="homePlate">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Prepare Data</a:t>
          </a:r>
          <a:endParaRPr lang="en-US" sz="900" kern="1200" dirty="0"/>
        </a:p>
      </dsp:txBody>
      <dsp:txXfrm>
        <a:off x="625" y="0"/>
        <a:ext cx="1140995" cy="314763"/>
      </dsp:txXfrm>
    </dsp:sp>
    <dsp:sp modelId="{5617D196-6F0E-4D1F-B52E-5537DA81D9A7}">
      <dsp:nvSpPr>
        <dsp:cNvPr id="0" name=""/>
        <dsp:cNvSpPr/>
      </dsp:nvSpPr>
      <dsp:spPr>
        <a:xfrm>
          <a:off x="976374" y="0"/>
          <a:ext cx="1219686" cy="314763"/>
        </a:xfrm>
        <a:prstGeom prst="chevron">
          <a:avLst/>
        </a:prstGeom>
        <a:solidFill>
          <a:srgbClr val="78D64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Analyze Survival Curves</a:t>
          </a:r>
          <a:endParaRPr lang="en-US" sz="900" kern="1200" dirty="0"/>
        </a:p>
      </dsp:txBody>
      <dsp:txXfrm>
        <a:off x="1133756" y="0"/>
        <a:ext cx="904923" cy="314763"/>
      </dsp:txXfrm>
    </dsp:sp>
    <dsp:sp modelId="{CF66343B-15AB-437C-8D64-FC19B988CCE6}">
      <dsp:nvSpPr>
        <dsp:cNvPr id="0" name=""/>
        <dsp:cNvSpPr/>
      </dsp:nvSpPr>
      <dsp:spPr>
        <a:xfrm>
          <a:off x="1952124"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Feature Engineering</a:t>
          </a:r>
          <a:endParaRPr lang="en-US" sz="900" kern="1200" dirty="0"/>
        </a:p>
      </dsp:txBody>
      <dsp:txXfrm>
        <a:off x="2109506" y="0"/>
        <a:ext cx="904923" cy="314763"/>
      </dsp:txXfrm>
    </dsp:sp>
    <dsp:sp modelId="{77D57710-FA83-47D6-B98B-3CD2B5BB2C91}">
      <dsp:nvSpPr>
        <dsp:cNvPr id="0" name=""/>
        <dsp:cNvSpPr/>
      </dsp:nvSpPr>
      <dsp:spPr>
        <a:xfrm>
          <a:off x="2927873"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Build &amp; Interpret Model</a:t>
          </a:r>
          <a:endParaRPr lang="en-US" sz="900" kern="1200" dirty="0"/>
        </a:p>
      </dsp:txBody>
      <dsp:txXfrm>
        <a:off x="3085255" y="0"/>
        <a:ext cx="904923" cy="314763"/>
      </dsp:txXfrm>
    </dsp:sp>
    <dsp:sp modelId="{47F9E3FF-C4AD-4F7C-ACED-0891B9C8814E}">
      <dsp:nvSpPr>
        <dsp:cNvPr id="0" name=""/>
        <dsp:cNvSpPr/>
      </dsp:nvSpPr>
      <dsp:spPr>
        <a:xfrm>
          <a:off x="3903622"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Model diagnostics</a:t>
          </a:r>
          <a:endParaRPr lang="en-US" sz="900" kern="1200" dirty="0"/>
        </a:p>
      </dsp:txBody>
      <dsp:txXfrm>
        <a:off x="4061004" y="0"/>
        <a:ext cx="904923" cy="31476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C2A7D-2F2C-4DE9-BD5B-78E4F9770075}">
      <dsp:nvSpPr>
        <dsp:cNvPr id="0" name=""/>
        <dsp:cNvSpPr/>
      </dsp:nvSpPr>
      <dsp:spPr>
        <a:xfrm>
          <a:off x="625" y="0"/>
          <a:ext cx="1219686" cy="314763"/>
        </a:xfrm>
        <a:prstGeom prst="homePlate">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Prepare Data</a:t>
          </a:r>
          <a:endParaRPr lang="en-US" sz="900" kern="1200" dirty="0"/>
        </a:p>
      </dsp:txBody>
      <dsp:txXfrm>
        <a:off x="625" y="0"/>
        <a:ext cx="1140995" cy="314763"/>
      </dsp:txXfrm>
    </dsp:sp>
    <dsp:sp modelId="{5617D196-6F0E-4D1F-B52E-5537DA81D9A7}">
      <dsp:nvSpPr>
        <dsp:cNvPr id="0" name=""/>
        <dsp:cNvSpPr/>
      </dsp:nvSpPr>
      <dsp:spPr>
        <a:xfrm>
          <a:off x="976374" y="0"/>
          <a:ext cx="1219686" cy="314763"/>
        </a:xfrm>
        <a:prstGeom prst="chevron">
          <a:avLst/>
        </a:prstGeom>
        <a:solidFill>
          <a:srgbClr val="78D64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Analyze Survival Curves</a:t>
          </a:r>
          <a:endParaRPr lang="en-US" sz="900" kern="1200" dirty="0"/>
        </a:p>
      </dsp:txBody>
      <dsp:txXfrm>
        <a:off x="1133756" y="0"/>
        <a:ext cx="904923" cy="314763"/>
      </dsp:txXfrm>
    </dsp:sp>
    <dsp:sp modelId="{CF66343B-15AB-437C-8D64-FC19B988CCE6}">
      <dsp:nvSpPr>
        <dsp:cNvPr id="0" name=""/>
        <dsp:cNvSpPr/>
      </dsp:nvSpPr>
      <dsp:spPr>
        <a:xfrm>
          <a:off x="1952124"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Feature Engineering</a:t>
          </a:r>
          <a:endParaRPr lang="en-US" sz="900" kern="1200" dirty="0"/>
        </a:p>
      </dsp:txBody>
      <dsp:txXfrm>
        <a:off x="2109506" y="0"/>
        <a:ext cx="904923" cy="314763"/>
      </dsp:txXfrm>
    </dsp:sp>
    <dsp:sp modelId="{77D57710-FA83-47D6-B98B-3CD2B5BB2C91}">
      <dsp:nvSpPr>
        <dsp:cNvPr id="0" name=""/>
        <dsp:cNvSpPr/>
      </dsp:nvSpPr>
      <dsp:spPr>
        <a:xfrm>
          <a:off x="2927873"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Build &amp; Interpret Model</a:t>
          </a:r>
          <a:endParaRPr lang="en-US" sz="900" kern="1200" dirty="0"/>
        </a:p>
      </dsp:txBody>
      <dsp:txXfrm>
        <a:off x="3085255" y="0"/>
        <a:ext cx="904923" cy="314763"/>
      </dsp:txXfrm>
    </dsp:sp>
    <dsp:sp modelId="{47F9E3FF-C4AD-4F7C-ACED-0891B9C8814E}">
      <dsp:nvSpPr>
        <dsp:cNvPr id="0" name=""/>
        <dsp:cNvSpPr/>
      </dsp:nvSpPr>
      <dsp:spPr>
        <a:xfrm>
          <a:off x="3903622"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Model diagnostics</a:t>
          </a:r>
          <a:endParaRPr lang="en-US" sz="900" kern="1200" dirty="0"/>
        </a:p>
      </dsp:txBody>
      <dsp:txXfrm>
        <a:off x="4061004" y="0"/>
        <a:ext cx="904923" cy="31476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C2A7D-2F2C-4DE9-BD5B-78E4F9770075}">
      <dsp:nvSpPr>
        <dsp:cNvPr id="0" name=""/>
        <dsp:cNvSpPr/>
      </dsp:nvSpPr>
      <dsp:spPr>
        <a:xfrm>
          <a:off x="625" y="0"/>
          <a:ext cx="1219686" cy="314763"/>
        </a:xfrm>
        <a:prstGeom prst="homePlate">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Prepare Data</a:t>
          </a:r>
          <a:endParaRPr lang="en-US" sz="900" kern="1200" dirty="0"/>
        </a:p>
      </dsp:txBody>
      <dsp:txXfrm>
        <a:off x="625" y="0"/>
        <a:ext cx="1140995" cy="314763"/>
      </dsp:txXfrm>
    </dsp:sp>
    <dsp:sp modelId="{5617D196-6F0E-4D1F-B52E-5537DA81D9A7}">
      <dsp:nvSpPr>
        <dsp:cNvPr id="0" name=""/>
        <dsp:cNvSpPr/>
      </dsp:nvSpPr>
      <dsp:spPr>
        <a:xfrm>
          <a:off x="976374"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Analyze Survival Curves</a:t>
          </a:r>
          <a:endParaRPr lang="en-US" sz="900" kern="1200" dirty="0"/>
        </a:p>
      </dsp:txBody>
      <dsp:txXfrm>
        <a:off x="1133756" y="0"/>
        <a:ext cx="904923" cy="314763"/>
      </dsp:txXfrm>
    </dsp:sp>
    <dsp:sp modelId="{CF66343B-15AB-437C-8D64-FC19B988CCE6}">
      <dsp:nvSpPr>
        <dsp:cNvPr id="0" name=""/>
        <dsp:cNvSpPr/>
      </dsp:nvSpPr>
      <dsp:spPr>
        <a:xfrm>
          <a:off x="1952124" y="0"/>
          <a:ext cx="1219686" cy="314763"/>
        </a:xfrm>
        <a:prstGeom prst="chevron">
          <a:avLst/>
        </a:prstGeom>
        <a:solidFill>
          <a:srgbClr val="78D64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Feature Engineering</a:t>
          </a:r>
          <a:endParaRPr lang="en-US" sz="900" kern="1200" dirty="0"/>
        </a:p>
      </dsp:txBody>
      <dsp:txXfrm>
        <a:off x="2109506" y="0"/>
        <a:ext cx="904923" cy="314763"/>
      </dsp:txXfrm>
    </dsp:sp>
    <dsp:sp modelId="{77D57710-FA83-47D6-B98B-3CD2B5BB2C91}">
      <dsp:nvSpPr>
        <dsp:cNvPr id="0" name=""/>
        <dsp:cNvSpPr/>
      </dsp:nvSpPr>
      <dsp:spPr>
        <a:xfrm>
          <a:off x="2927873"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Build &amp; Interpret Model</a:t>
          </a:r>
          <a:endParaRPr lang="en-US" sz="900" kern="1200" dirty="0"/>
        </a:p>
      </dsp:txBody>
      <dsp:txXfrm>
        <a:off x="3085255" y="0"/>
        <a:ext cx="904923" cy="314763"/>
      </dsp:txXfrm>
    </dsp:sp>
    <dsp:sp modelId="{47F9E3FF-C4AD-4F7C-ACED-0891B9C8814E}">
      <dsp:nvSpPr>
        <dsp:cNvPr id="0" name=""/>
        <dsp:cNvSpPr/>
      </dsp:nvSpPr>
      <dsp:spPr>
        <a:xfrm>
          <a:off x="3903622"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Model diagnostics</a:t>
          </a:r>
          <a:endParaRPr lang="en-US" sz="900" kern="1200" dirty="0"/>
        </a:p>
      </dsp:txBody>
      <dsp:txXfrm>
        <a:off x="4061004" y="0"/>
        <a:ext cx="904923" cy="31476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C2A7D-2F2C-4DE9-BD5B-78E4F9770075}">
      <dsp:nvSpPr>
        <dsp:cNvPr id="0" name=""/>
        <dsp:cNvSpPr/>
      </dsp:nvSpPr>
      <dsp:spPr>
        <a:xfrm>
          <a:off x="625" y="0"/>
          <a:ext cx="1219686" cy="314763"/>
        </a:xfrm>
        <a:prstGeom prst="homePlate">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Prepare Data</a:t>
          </a:r>
          <a:endParaRPr lang="en-US" sz="900" kern="1200" dirty="0"/>
        </a:p>
      </dsp:txBody>
      <dsp:txXfrm>
        <a:off x="625" y="0"/>
        <a:ext cx="1140995" cy="314763"/>
      </dsp:txXfrm>
    </dsp:sp>
    <dsp:sp modelId="{5617D196-6F0E-4D1F-B52E-5537DA81D9A7}">
      <dsp:nvSpPr>
        <dsp:cNvPr id="0" name=""/>
        <dsp:cNvSpPr/>
      </dsp:nvSpPr>
      <dsp:spPr>
        <a:xfrm>
          <a:off x="976374"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Analyze Survival Curves</a:t>
          </a:r>
          <a:endParaRPr lang="en-US" sz="900" kern="1200" dirty="0"/>
        </a:p>
      </dsp:txBody>
      <dsp:txXfrm>
        <a:off x="1133756" y="0"/>
        <a:ext cx="904923" cy="314763"/>
      </dsp:txXfrm>
    </dsp:sp>
    <dsp:sp modelId="{CF66343B-15AB-437C-8D64-FC19B988CCE6}">
      <dsp:nvSpPr>
        <dsp:cNvPr id="0" name=""/>
        <dsp:cNvSpPr/>
      </dsp:nvSpPr>
      <dsp:spPr>
        <a:xfrm>
          <a:off x="1952124" y="0"/>
          <a:ext cx="1219686" cy="314763"/>
        </a:xfrm>
        <a:prstGeom prst="chevron">
          <a:avLst/>
        </a:prstGeom>
        <a:solidFill>
          <a:srgbClr val="78D64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Feature Engineering</a:t>
          </a:r>
          <a:endParaRPr lang="en-US" sz="900" kern="1200" dirty="0"/>
        </a:p>
      </dsp:txBody>
      <dsp:txXfrm>
        <a:off x="2109506" y="0"/>
        <a:ext cx="904923" cy="314763"/>
      </dsp:txXfrm>
    </dsp:sp>
    <dsp:sp modelId="{77D57710-FA83-47D6-B98B-3CD2B5BB2C91}">
      <dsp:nvSpPr>
        <dsp:cNvPr id="0" name=""/>
        <dsp:cNvSpPr/>
      </dsp:nvSpPr>
      <dsp:spPr>
        <a:xfrm>
          <a:off x="2927873"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Build &amp; Interpret Model</a:t>
          </a:r>
          <a:endParaRPr lang="en-US" sz="900" kern="1200" dirty="0"/>
        </a:p>
      </dsp:txBody>
      <dsp:txXfrm>
        <a:off x="3085255" y="0"/>
        <a:ext cx="904923" cy="314763"/>
      </dsp:txXfrm>
    </dsp:sp>
    <dsp:sp modelId="{47F9E3FF-C4AD-4F7C-ACED-0891B9C8814E}">
      <dsp:nvSpPr>
        <dsp:cNvPr id="0" name=""/>
        <dsp:cNvSpPr/>
      </dsp:nvSpPr>
      <dsp:spPr>
        <a:xfrm>
          <a:off x="3903622"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Model diagnostics</a:t>
          </a:r>
          <a:endParaRPr lang="en-US" sz="900" kern="1200" dirty="0"/>
        </a:p>
      </dsp:txBody>
      <dsp:txXfrm>
        <a:off x="4061004" y="0"/>
        <a:ext cx="904923" cy="31476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C2A7D-2F2C-4DE9-BD5B-78E4F9770075}">
      <dsp:nvSpPr>
        <dsp:cNvPr id="0" name=""/>
        <dsp:cNvSpPr/>
      </dsp:nvSpPr>
      <dsp:spPr>
        <a:xfrm>
          <a:off x="625" y="0"/>
          <a:ext cx="1219686" cy="314763"/>
        </a:xfrm>
        <a:prstGeom prst="homePlate">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Prepare Data</a:t>
          </a:r>
          <a:endParaRPr lang="en-US" sz="900" kern="1200" dirty="0"/>
        </a:p>
      </dsp:txBody>
      <dsp:txXfrm>
        <a:off x="625" y="0"/>
        <a:ext cx="1140995" cy="314763"/>
      </dsp:txXfrm>
    </dsp:sp>
    <dsp:sp modelId="{5617D196-6F0E-4D1F-B52E-5537DA81D9A7}">
      <dsp:nvSpPr>
        <dsp:cNvPr id="0" name=""/>
        <dsp:cNvSpPr/>
      </dsp:nvSpPr>
      <dsp:spPr>
        <a:xfrm>
          <a:off x="976374"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Analyze Survival Curves</a:t>
          </a:r>
          <a:endParaRPr lang="en-US" sz="900" kern="1200" dirty="0"/>
        </a:p>
      </dsp:txBody>
      <dsp:txXfrm>
        <a:off x="1133756" y="0"/>
        <a:ext cx="904923" cy="314763"/>
      </dsp:txXfrm>
    </dsp:sp>
    <dsp:sp modelId="{CF66343B-15AB-437C-8D64-FC19B988CCE6}">
      <dsp:nvSpPr>
        <dsp:cNvPr id="0" name=""/>
        <dsp:cNvSpPr/>
      </dsp:nvSpPr>
      <dsp:spPr>
        <a:xfrm>
          <a:off x="1952124" y="0"/>
          <a:ext cx="1219686" cy="314763"/>
        </a:xfrm>
        <a:prstGeom prst="chevron">
          <a:avLst/>
        </a:prstGeom>
        <a:solidFill>
          <a:srgbClr val="78D64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Feature Engineering</a:t>
          </a:r>
          <a:endParaRPr lang="en-US" sz="900" kern="1200" dirty="0"/>
        </a:p>
      </dsp:txBody>
      <dsp:txXfrm>
        <a:off x="2109506" y="0"/>
        <a:ext cx="904923" cy="314763"/>
      </dsp:txXfrm>
    </dsp:sp>
    <dsp:sp modelId="{77D57710-FA83-47D6-B98B-3CD2B5BB2C91}">
      <dsp:nvSpPr>
        <dsp:cNvPr id="0" name=""/>
        <dsp:cNvSpPr/>
      </dsp:nvSpPr>
      <dsp:spPr>
        <a:xfrm>
          <a:off x="2927873"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Build &amp; Interpret Model</a:t>
          </a:r>
          <a:endParaRPr lang="en-US" sz="900" kern="1200" dirty="0"/>
        </a:p>
      </dsp:txBody>
      <dsp:txXfrm>
        <a:off x="3085255" y="0"/>
        <a:ext cx="904923" cy="314763"/>
      </dsp:txXfrm>
    </dsp:sp>
    <dsp:sp modelId="{47F9E3FF-C4AD-4F7C-ACED-0891B9C8814E}">
      <dsp:nvSpPr>
        <dsp:cNvPr id="0" name=""/>
        <dsp:cNvSpPr/>
      </dsp:nvSpPr>
      <dsp:spPr>
        <a:xfrm>
          <a:off x="3903622" y="0"/>
          <a:ext cx="1219686" cy="314763"/>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lvl="0" algn="ctr" defTabSz="400050">
            <a:lnSpc>
              <a:spcPct val="90000"/>
            </a:lnSpc>
            <a:spcBef>
              <a:spcPct val="0"/>
            </a:spcBef>
            <a:spcAft>
              <a:spcPct val="35000"/>
            </a:spcAft>
          </a:pPr>
          <a:r>
            <a:rPr lang="en-US" sz="900" kern="1200" dirty="0" smtClean="0"/>
            <a:t>Model diagnostics</a:t>
          </a:r>
          <a:endParaRPr lang="en-US" sz="900" kern="1200" dirty="0"/>
        </a:p>
      </dsp:txBody>
      <dsp:txXfrm>
        <a:off x="4061004" y="0"/>
        <a:ext cx="904923" cy="314763"/>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3" y="2"/>
            <a:ext cx="3011374" cy="461212"/>
          </a:xfrm>
          <a:prstGeom prst="rect">
            <a:avLst/>
          </a:prstGeom>
          <a:noFill/>
          <a:ln w="9525">
            <a:noFill/>
            <a:miter lim="800000"/>
            <a:headEnd/>
            <a:tailEnd/>
          </a:ln>
          <a:effectLst/>
        </p:spPr>
        <p:txBody>
          <a:bodyPr vert="horz" wrap="square" lIns="91360" tIns="45680" rIns="91360" bIns="45680" numCol="1" anchor="t" anchorCtr="0" compatLnSpc="1">
            <a:prstTxWarp prst="textNoShape">
              <a:avLst/>
            </a:prstTxWarp>
          </a:bodyPr>
          <a:lstStyle>
            <a:lvl1pPr algn="l">
              <a:defRPr sz="1200"/>
            </a:lvl1pPr>
          </a:lstStyle>
          <a:p>
            <a:endParaRPr lang="en-GB" dirty="0"/>
          </a:p>
        </p:txBody>
      </p:sp>
      <p:sp>
        <p:nvSpPr>
          <p:cNvPr id="26627" name="Rectangle 3"/>
          <p:cNvSpPr>
            <a:spLocks noGrp="1" noChangeArrowheads="1"/>
          </p:cNvSpPr>
          <p:nvPr>
            <p:ph type="dt" sz="quarter" idx="1"/>
          </p:nvPr>
        </p:nvSpPr>
        <p:spPr bwMode="auto">
          <a:xfrm>
            <a:off x="3937077" y="2"/>
            <a:ext cx="3011374" cy="461212"/>
          </a:xfrm>
          <a:prstGeom prst="rect">
            <a:avLst/>
          </a:prstGeom>
          <a:noFill/>
          <a:ln w="9525">
            <a:noFill/>
            <a:miter lim="800000"/>
            <a:headEnd/>
            <a:tailEnd/>
          </a:ln>
          <a:effectLst/>
        </p:spPr>
        <p:txBody>
          <a:bodyPr vert="horz" wrap="square" lIns="91360" tIns="45680" rIns="91360" bIns="45680" numCol="1" anchor="t" anchorCtr="0" compatLnSpc="1">
            <a:prstTxWarp prst="textNoShape">
              <a:avLst/>
            </a:prstTxWarp>
          </a:bodyPr>
          <a:lstStyle>
            <a:lvl1pPr algn="r">
              <a:defRPr sz="1200"/>
            </a:lvl1pPr>
          </a:lstStyle>
          <a:p>
            <a:endParaRPr lang="en-GB" dirty="0"/>
          </a:p>
        </p:txBody>
      </p:sp>
      <p:sp>
        <p:nvSpPr>
          <p:cNvPr id="26628" name="Rectangle 4"/>
          <p:cNvSpPr>
            <a:spLocks noGrp="1" noChangeArrowheads="1"/>
          </p:cNvSpPr>
          <p:nvPr>
            <p:ph type="ftr" sz="quarter" idx="2"/>
          </p:nvPr>
        </p:nvSpPr>
        <p:spPr bwMode="auto">
          <a:xfrm>
            <a:off x="3" y="8773385"/>
            <a:ext cx="3011374" cy="461212"/>
          </a:xfrm>
          <a:prstGeom prst="rect">
            <a:avLst/>
          </a:prstGeom>
          <a:noFill/>
          <a:ln w="9525">
            <a:noFill/>
            <a:miter lim="800000"/>
            <a:headEnd/>
            <a:tailEnd/>
          </a:ln>
          <a:effectLst/>
        </p:spPr>
        <p:txBody>
          <a:bodyPr vert="horz" wrap="square" lIns="91360" tIns="45680" rIns="91360" bIns="45680" numCol="1" anchor="b" anchorCtr="0" compatLnSpc="1">
            <a:prstTxWarp prst="textNoShape">
              <a:avLst/>
            </a:prstTxWarp>
          </a:bodyPr>
          <a:lstStyle>
            <a:lvl1pPr algn="l">
              <a:defRPr sz="1200"/>
            </a:lvl1pPr>
          </a:lstStyle>
          <a:p>
            <a:endParaRPr lang="en-GB" dirty="0"/>
          </a:p>
        </p:txBody>
      </p:sp>
      <p:sp>
        <p:nvSpPr>
          <p:cNvPr id="26629" name="Rectangle 5"/>
          <p:cNvSpPr>
            <a:spLocks noGrp="1" noChangeArrowheads="1"/>
          </p:cNvSpPr>
          <p:nvPr>
            <p:ph type="sldNum" sz="quarter" idx="3"/>
          </p:nvPr>
        </p:nvSpPr>
        <p:spPr bwMode="auto">
          <a:xfrm>
            <a:off x="3937077" y="8773385"/>
            <a:ext cx="3011374" cy="461212"/>
          </a:xfrm>
          <a:prstGeom prst="rect">
            <a:avLst/>
          </a:prstGeom>
          <a:noFill/>
          <a:ln w="9525">
            <a:noFill/>
            <a:miter lim="800000"/>
            <a:headEnd/>
            <a:tailEnd/>
          </a:ln>
          <a:effectLst/>
        </p:spPr>
        <p:txBody>
          <a:bodyPr vert="horz" wrap="square" lIns="91360" tIns="45680" rIns="91360" bIns="45680" numCol="1" anchor="b" anchorCtr="0" compatLnSpc="1">
            <a:prstTxWarp prst="textNoShape">
              <a:avLst/>
            </a:prstTxWarp>
          </a:bodyPr>
          <a:lstStyle>
            <a:lvl1pPr algn="r">
              <a:defRPr sz="1200"/>
            </a:lvl1pPr>
          </a:lstStyle>
          <a:p>
            <a:fld id="{E86FF4B7-4D14-47E3-B222-F63C8A123212}" type="slidenum">
              <a:rPr lang="en-GB"/>
              <a:pPr/>
              <a:t>‹#›</a:t>
            </a:fld>
            <a:endParaRPr lang="en-GB" dirty="0"/>
          </a:p>
        </p:txBody>
      </p:sp>
    </p:spTree>
    <p:extLst>
      <p:ext uri="{BB962C8B-B14F-4D97-AF65-F5344CB8AC3E}">
        <p14:creationId xmlns:p14="http://schemas.microsoft.com/office/powerpoint/2010/main" val="34622216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3" y="2"/>
            <a:ext cx="3011374" cy="461212"/>
          </a:xfrm>
          <a:prstGeom prst="rect">
            <a:avLst/>
          </a:prstGeom>
          <a:noFill/>
          <a:ln w="9525">
            <a:noFill/>
            <a:miter lim="800000"/>
            <a:headEnd/>
            <a:tailEnd/>
          </a:ln>
          <a:effectLst/>
        </p:spPr>
        <p:txBody>
          <a:bodyPr vert="horz" wrap="square" lIns="91360" tIns="45680" rIns="91360" bIns="45680" numCol="1" anchor="t" anchorCtr="0" compatLnSpc="1">
            <a:prstTxWarp prst="textNoShape">
              <a:avLst/>
            </a:prstTxWarp>
          </a:bodyPr>
          <a:lstStyle>
            <a:lvl1pPr algn="l">
              <a:defRPr sz="1200"/>
            </a:lvl1pPr>
          </a:lstStyle>
          <a:p>
            <a:endParaRPr lang="en-GB" dirty="0"/>
          </a:p>
        </p:txBody>
      </p:sp>
      <p:sp>
        <p:nvSpPr>
          <p:cNvPr id="5123" name="Rectangle 3"/>
          <p:cNvSpPr>
            <a:spLocks noGrp="1" noChangeArrowheads="1"/>
          </p:cNvSpPr>
          <p:nvPr>
            <p:ph type="dt" idx="1"/>
          </p:nvPr>
        </p:nvSpPr>
        <p:spPr bwMode="auto">
          <a:xfrm>
            <a:off x="3937077" y="2"/>
            <a:ext cx="3011374" cy="461212"/>
          </a:xfrm>
          <a:prstGeom prst="rect">
            <a:avLst/>
          </a:prstGeom>
          <a:noFill/>
          <a:ln w="9525">
            <a:noFill/>
            <a:miter lim="800000"/>
            <a:headEnd/>
            <a:tailEnd/>
          </a:ln>
          <a:effectLst/>
        </p:spPr>
        <p:txBody>
          <a:bodyPr vert="horz" wrap="square" lIns="91360" tIns="45680" rIns="91360" bIns="45680" numCol="1" anchor="t" anchorCtr="0" compatLnSpc="1">
            <a:prstTxWarp prst="textNoShape">
              <a:avLst/>
            </a:prstTxWarp>
          </a:bodyPr>
          <a:lstStyle>
            <a:lvl1pPr algn="r">
              <a:defRPr sz="1200"/>
            </a:lvl1pPr>
          </a:lstStyle>
          <a:p>
            <a:endParaRPr lang="en-GB" dirty="0"/>
          </a:p>
        </p:txBody>
      </p:sp>
      <p:sp>
        <p:nvSpPr>
          <p:cNvPr id="5124" name="Rectangle 4"/>
          <p:cNvSpPr>
            <a:spLocks noGrp="1" noRot="1" noChangeAspect="1" noChangeArrowheads="1" noTextEdit="1"/>
          </p:cNvSpPr>
          <p:nvPr>
            <p:ph type="sldImg" idx="2"/>
          </p:nvPr>
        </p:nvSpPr>
        <p:spPr bwMode="auto">
          <a:xfrm>
            <a:off x="1166813" y="693738"/>
            <a:ext cx="4616450" cy="3462337"/>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694685" y="4387437"/>
            <a:ext cx="5560711" cy="4155347"/>
          </a:xfrm>
          <a:prstGeom prst="rect">
            <a:avLst/>
          </a:prstGeom>
          <a:noFill/>
          <a:ln w="9525">
            <a:noFill/>
            <a:miter lim="800000"/>
            <a:headEnd/>
            <a:tailEnd/>
          </a:ln>
          <a:effectLst/>
        </p:spPr>
        <p:txBody>
          <a:bodyPr vert="horz" wrap="square" lIns="91360" tIns="45680" rIns="91360" bIns="4568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126" name="Rectangle 6"/>
          <p:cNvSpPr>
            <a:spLocks noGrp="1" noChangeArrowheads="1"/>
          </p:cNvSpPr>
          <p:nvPr>
            <p:ph type="ftr" sz="quarter" idx="4"/>
          </p:nvPr>
        </p:nvSpPr>
        <p:spPr bwMode="auto">
          <a:xfrm>
            <a:off x="3" y="8773385"/>
            <a:ext cx="3011374" cy="461212"/>
          </a:xfrm>
          <a:prstGeom prst="rect">
            <a:avLst/>
          </a:prstGeom>
          <a:noFill/>
          <a:ln w="9525">
            <a:noFill/>
            <a:miter lim="800000"/>
            <a:headEnd/>
            <a:tailEnd/>
          </a:ln>
          <a:effectLst/>
        </p:spPr>
        <p:txBody>
          <a:bodyPr vert="horz" wrap="square" lIns="91360" tIns="45680" rIns="91360" bIns="45680" numCol="1" anchor="b" anchorCtr="0" compatLnSpc="1">
            <a:prstTxWarp prst="textNoShape">
              <a:avLst/>
            </a:prstTxWarp>
          </a:bodyPr>
          <a:lstStyle>
            <a:lvl1pPr algn="l">
              <a:defRPr sz="1200"/>
            </a:lvl1pPr>
          </a:lstStyle>
          <a:p>
            <a:endParaRPr lang="en-GB" dirty="0"/>
          </a:p>
        </p:txBody>
      </p:sp>
      <p:sp>
        <p:nvSpPr>
          <p:cNvPr id="5127" name="Rectangle 7"/>
          <p:cNvSpPr>
            <a:spLocks noGrp="1" noChangeArrowheads="1"/>
          </p:cNvSpPr>
          <p:nvPr>
            <p:ph type="sldNum" sz="quarter" idx="5"/>
          </p:nvPr>
        </p:nvSpPr>
        <p:spPr bwMode="auto">
          <a:xfrm>
            <a:off x="3937077" y="8773385"/>
            <a:ext cx="3011374" cy="461212"/>
          </a:xfrm>
          <a:prstGeom prst="rect">
            <a:avLst/>
          </a:prstGeom>
          <a:noFill/>
          <a:ln w="9525">
            <a:noFill/>
            <a:miter lim="800000"/>
            <a:headEnd/>
            <a:tailEnd/>
          </a:ln>
          <a:effectLst/>
        </p:spPr>
        <p:txBody>
          <a:bodyPr vert="horz" wrap="square" lIns="91360" tIns="45680" rIns="91360" bIns="45680" numCol="1" anchor="b" anchorCtr="0" compatLnSpc="1">
            <a:prstTxWarp prst="textNoShape">
              <a:avLst/>
            </a:prstTxWarp>
          </a:bodyPr>
          <a:lstStyle>
            <a:lvl1pPr algn="r">
              <a:defRPr sz="1200"/>
            </a:lvl1pPr>
          </a:lstStyle>
          <a:p>
            <a:fld id="{750429FA-AEA1-4CB5-BA84-FB0F7353015F}" type="slidenum">
              <a:rPr lang="en-GB"/>
              <a:pPr/>
              <a:t>‹#›</a:t>
            </a:fld>
            <a:endParaRPr lang="en-GB" dirty="0"/>
          </a:p>
        </p:txBody>
      </p:sp>
    </p:spTree>
    <p:extLst>
      <p:ext uri="{BB962C8B-B14F-4D97-AF65-F5344CB8AC3E}">
        <p14:creationId xmlns:p14="http://schemas.microsoft.com/office/powerpoint/2010/main" val="2376891247"/>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0429FA-AEA1-4CB5-BA84-FB0F7353015F}" type="slidenum">
              <a:rPr lang="en-GB" smtClean="0"/>
              <a:pPr/>
              <a:t>10</a:t>
            </a:fld>
            <a:endParaRPr lang="en-GB" dirty="0"/>
          </a:p>
        </p:txBody>
      </p:sp>
    </p:spTree>
    <p:extLst>
      <p:ext uri="{BB962C8B-B14F-4D97-AF65-F5344CB8AC3E}">
        <p14:creationId xmlns:p14="http://schemas.microsoft.com/office/powerpoint/2010/main" val="1920616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Research design, data collection, and measurement in addition to analytical strategies</a:t>
            </a:r>
          </a:p>
          <a:p>
            <a:pPr marL="171450" indent="-171450">
              <a:buFont typeface="Arial" panose="020B0604020202020204" pitchFamily="34" charset="0"/>
              <a:buChar char="•"/>
            </a:pPr>
            <a:r>
              <a:rPr lang="en-US" dirty="0"/>
              <a:t>Analytical mindsets are manifested in the methodological choices scholars make </a:t>
            </a:r>
          </a:p>
          <a:p>
            <a:pPr marL="171450" indent="-171450">
              <a:buFont typeface="Arial" panose="020B0604020202020204" pitchFamily="34" charset="0"/>
              <a:buChar char="•"/>
            </a:pPr>
            <a:r>
              <a:rPr lang="en-US" dirty="0"/>
              <a:t>Content analysis – methods and theory of 447 empirical turnover studies over 52 years</a:t>
            </a:r>
          </a:p>
          <a:p>
            <a:pPr marL="171450" indent="-171450">
              <a:buFont typeface="Arial" panose="020B0604020202020204" pitchFamily="34" charset="0"/>
              <a:buChar char="•"/>
            </a:pPr>
            <a:r>
              <a:rPr lang="en-US" sz="1200" b="0" i="0" kern="1200" dirty="0">
                <a:solidFill>
                  <a:schemeClr val="tx1"/>
                </a:solidFill>
                <a:effectLst/>
                <a:latin typeface="Arial" charset="0"/>
                <a:ea typeface="+mn-ea"/>
                <a:cs typeface="+mn-cs"/>
              </a:rPr>
              <a:t>find evidence supporting the existence of a DAM. </a:t>
            </a:r>
            <a:r>
              <a:rPr lang="en-US" sz="1200" b="1" i="0" kern="1200" dirty="0">
                <a:solidFill>
                  <a:schemeClr val="tx1"/>
                </a:solidFill>
                <a:effectLst/>
                <a:latin typeface="Arial" charset="0"/>
                <a:ea typeface="+mn-ea"/>
                <a:cs typeface="+mn-cs"/>
              </a:rPr>
              <a:t>We further argue that, analogous to a physical dam, this DAM may be slowing theoretical progress in at least two ways: </a:t>
            </a:r>
            <a:r>
              <a:rPr lang="en-US" sz="1200" b="0" i="0" kern="1200" dirty="0">
                <a:solidFill>
                  <a:schemeClr val="tx1"/>
                </a:solidFill>
                <a:effectLst/>
                <a:latin typeface="Arial" charset="0"/>
                <a:ea typeface="+mn-ea"/>
                <a:cs typeface="+mn-cs"/>
              </a:rPr>
              <a:t>by constraining the conceptualization of research questions, variables, and relationships and by encouraging research practices that constrain explanatory power</a:t>
            </a:r>
          </a:p>
          <a:p>
            <a:pPr marL="171450" indent="-171450">
              <a:buFont typeface="Arial" panose="020B0604020202020204" pitchFamily="34" charset="0"/>
              <a:buChar char="•"/>
            </a:pPr>
            <a:r>
              <a:rPr lang="en-US" sz="1200" b="0" i="0" kern="1200" dirty="0">
                <a:solidFill>
                  <a:schemeClr val="tx1"/>
                </a:solidFill>
                <a:effectLst/>
                <a:latin typeface="Arial" charset="0"/>
                <a:ea typeface="+mn-ea"/>
                <a:cs typeface="+mn-cs"/>
              </a:rPr>
              <a:t>Suggestions</a:t>
            </a:r>
          </a:p>
          <a:p>
            <a:pPr marL="628650" lvl="1" indent="-171450">
              <a:buFont typeface="Arial" panose="020B0604020202020204" pitchFamily="34" charset="0"/>
              <a:buChar char="•"/>
            </a:pPr>
            <a:r>
              <a:rPr lang="en-US" b="0" i="0" kern="1200" dirty="0">
                <a:solidFill>
                  <a:schemeClr val="tx1"/>
                </a:solidFill>
                <a:effectLst/>
                <a:latin typeface="Arial" charset="0"/>
                <a:ea typeface="+mn-ea"/>
                <a:cs typeface="+mn-cs"/>
              </a:rPr>
              <a:t>Use more diverse quant strategies: Survival analysis, growth modeling, SNA, multilevel modeling</a:t>
            </a:r>
          </a:p>
          <a:p>
            <a:pPr marL="628650" lvl="1" indent="-171450">
              <a:buFont typeface="Arial" panose="020B0604020202020204" pitchFamily="34" charset="0"/>
              <a:buChar char="•"/>
            </a:pPr>
            <a:r>
              <a:rPr lang="en-US" b="0" i="0" kern="1200" dirty="0">
                <a:solidFill>
                  <a:schemeClr val="tx1"/>
                </a:solidFill>
                <a:effectLst/>
                <a:latin typeface="Arial" charset="0"/>
                <a:ea typeface="+mn-ea"/>
                <a:cs typeface="+mn-cs"/>
              </a:rPr>
              <a:t>Include time: 60% static cohort/cross sectional design, experience sampling methods</a:t>
            </a:r>
          </a:p>
          <a:p>
            <a:pPr marL="628650" lvl="1" indent="-171450">
              <a:buFont typeface="Arial" panose="020B0604020202020204" pitchFamily="34" charset="0"/>
              <a:buChar char="•"/>
            </a:pPr>
            <a:r>
              <a:rPr lang="en-US" b="0" i="0" kern="1200" dirty="0">
                <a:solidFill>
                  <a:schemeClr val="tx1"/>
                </a:solidFill>
                <a:effectLst/>
                <a:latin typeface="Arial" charset="0"/>
                <a:ea typeface="+mn-ea"/>
                <a:cs typeface="+mn-cs"/>
              </a:rPr>
              <a:t>Experimental/quasi-experimental design</a:t>
            </a:r>
          </a:p>
          <a:p>
            <a:pPr marL="171450" lvl="0" indent="-171450">
              <a:buFont typeface="Arial" panose="020B0604020202020204" pitchFamily="34" charset="0"/>
              <a:buChar char="•"/>
            </a:pPr>
            <a:r>
              <a:rPr lang="en-US" b="0" i="0" kern="1200" dirty="0">
                <a:solidFill>
                  <a:schemeClr val="tx1"/>
                </a:solidFill>
                <a:effectLst/>
                <a:latin typeface="Arial" charset="0"/>
                <a:ea typeface="+mn-ea"/>
                <a:cs typeface="+mn-cs"/>
              </a:rPr>
              <a:t>Contra Dam, in Switzerland</a:t>
            </a:r>
          </a:p>
          <a:p>
            <a:pPr marL="171450" lvl="0" indent="-171450">
              <a:buFont typeface="Arial" panose="020B0604020202020204" pitchFamily="34" charset="0"/>
              <a:buChar char="•"/>
            </a:pPr>
            <a:r>
              <a:rPr lang="en-US" dirty="0"/>
              <a:t>The time horizon associated with each study was coded as cross-sectional (data on all variables collected at one point in time), static cohort (data on all independent variables collected at one point in time with turnover data collected at some later point in time), longitudinal (data on independent variables </a:t>
            </a:r>
            <a:r>
              <a:rPr lang="en-US" dirty="0" err="1"/>
              <a:t>alsoseparated</a:t>
            </a:r>
            <a:r>
              <a:rPr lang="en-US" dirty="0"/>
              <a:t> </a:t>
            </a:r>
            <a:r>
              <a:rPr lang="en-US" dirty="0" err="1"/>
              <a:t>intime</a:t>
            </a:r>
            <a:r>
              <a:rPr lang="en-US" dirty="0"/>
              <a:t>), repeated measures (data on independent variables collected on multiple </a:t>
            </a:r>
            <a:r>
              <a:rPr lang="en-US" dirty="0" err="1"/>
              <a:t>occasionsover</a:t>
            </a:r>
            <a:r>
              <a:rPr lang="en-US" dirty="0"/>
              <a:t> time), retrospective (data on some variables collected by participant recall), and ex post archival (data on some variables collected from organizational records spanning previous periods)</a:t>
            </a:r>
          </a:p>
          <a:p>
            <a:pPr marL="171450" lvl="0" indent="-171450">
              <a:buFont typeface="Arial" panose="020B0604020202020204" pitchFamily="34" charset="0"/>
              <a:buChar char="•"/>
            </a:pPr>
            <a:r>
              <a:rPr lang="en-US" dirty="0"/>
              <a:t>Longitudinal only 20%; 50% static cohort (two time points, </a:t>
            </a:r>
            <a:r>
              <a:rPr lang="en-US" dirty="0" err="1"/>
              <a:t>ivs</a:t>
            </a:r>
            <a:r>
              <a:rPr lang="en-US" dirty="0"/>
              <a:t>, and turnover yes/no)</a:t>
            </a:r>
          </a:p>
        </p:txBody>
      </p:sp>
      <p:sp>
        <p:nvSpPr>
          <p:cNvPr id="4" name="Slide Number Placeholder 3"/>
          <p:cNvSpPr>
            <a:spLocks noGrp="1"/>
          </p:cNvSpPr>
          <p:nvPr>
            <p:ph type="sldNum" sz="quarter" idx="5"/>
          </p:nvPr>
        </p:nvSpPr>
        <p:spPr/>
        <p:txBody>
          <a:bodyPr/>
          <a:lstStyle/>
          <a:p>
            <a:fld id="{750429FA-AEA1-4CB5-BA84-FB0F7353015F}" type="slidenum">
              <a:rPr lang="en-GB" smtClean="0"/>
              <a:pPr/>
              <a:t>11</a:t>
            </a:fld>
            <a:endParaRPr lang="en-GB" dirty="0"/>
          </a:p>
        </p:txBody>
      </p:sp>
    </p:spTree>
    <p:extLst>
      <p:ext uri="{BB962C8B-B14F-4D97-AF65-F5344CB8AC3E}">
        <p14:creationId xmlns:p14="http://schemas.microsoft.com/office/powerpoint/2010/main" val="131511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00100" lvl="1" indent="-342900" algn="l">
              <a:lnSpc>
                <a:spcPct val="150000"/>
              </a:lnSpc>
              <a:buFont typeface="+mj-lt"/>
              <a:buAutoNum type="arabicPeriod"/>
            </a:pPr>
            <a:r>
              <a:rPr lang="en-US" sz="1400" dirty="0">
                <a:solidFill>
                  <a:schemeClr val="tx2"/>
                </a:solidFill>
              </a:rPr>
              <a:t>Unfamiliarity among academics and practitioners with the prior literature that has identified techniques such as survival analysis as being particularly well-suited to this area of research (e.g., Sommers, 1996). </a:t>
            </a:r>
          </a:p>
          <a:p>
            <a:pPr marL="800100" lvl="1" indent="-342900" algn="l">
              <a:lnSpc>
                <a:spcPct val="150000"/>
              </a:lnSpc>
              <a:buFont typeface="+mj-lt"/>
              <a:buAutoNum type="arabicPeriod"/>
            </a:pPr>
            <a:r>
              <a:rPr lang="en-US" sz="1400" dirty="0">
                <a:solidFill>
                  <a:schemeClr val="tx2"/>
                </a:solidFill>
              </a:rPr>
              <a:t>Academics and practitioners alike may not know how to use these alternative techniques (e.g., survival analysis). </a:t>
            </a:r>
          </a:p>
          <a:p>
            <a:endParaRPr lang="en-US" dirty="0"/>
          </a:p>
        </p:txBody>
      </p:sp>
      <p:sp>
        <p:nvSpPr>
          <p:cNvPr id="4" name="Slide Number Placeholder 3"/>
          <p:cNvSpPr>
            <a:spLocks noGrp="1"/>
          </p:cNvSpPr>
          <p:nvPr>
            <p:ph type="sldNum" sz="quarter" idx="5"/>
          </p:nvPr>
        </p:nvSpPr>
        <p:spPr/>
        <p:txBody>
          <a:bodyPr/>
          <a:lstStyle/>
          <a:p>
            <a:fld id="{750429FA-AEA1-4CB5-BA84-FB0F7353015F}" type="slidenum">
              <a:rPr lang="en-GB" smtClean="0"/>
              <a:pPr/>
              <a:t>12</a:t>
            </a:fld>
            <a:endParaRPr lang="en-GB" dirty="0"/>
          </a:p>
        </p:txBody>
      </p:sp>
    </p:spTree>
    <p:extLst>
      <p:ext uri="{BB962C8B-B14F-4D97-AF65-F5344CB8AC3E}">
        <p14:creationId xmlns:p14="http://schemas.microsoft.com/office/powerpoint/2010/main" val="2334594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0429FA-AEA1-4CB5-BA84-FB0F7353015F}" type="slidenum">
              <a:rPr lang="en-GB" smtClean="0"/>
              <a:pPr/>
              <a:t>22</a:t>
            </a:fld>
            <a:endParaRPr lang="en-GB" dirty="0"/>
          </a:p>
        </p:txBody>
      </p:sp>
    </p:spTree>
    <p:extLst>
      <p:ext uri="{BB962C8B-B14F-4D97-AF65-F5344CB8AC3E}">
        <p14:creationId xmlns:p14="http://schemas.microsoft.com/office/powerpoint/2010/main" val="533138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0429FA-AEA1-4CB5-BA84-FB0F7353015F}" type="slidenum">
              <a:rPr lang="en-GB" smtClean="0"/>
              <a:pPr/>
              <a:t>23</a:t>
            </a:fld>
            <a:endParaRPr lang="en-GB" dirty="0"/>
          </a:p>
        </p:txBody>
      </p:sp>
    </p:spTree>
    <p:extLst>
      <p:ext uri="{BB962C8B-B14F-4D97-AF65-F5344CB8AC3E}">
        <p14:creationId xmlns:p14="http://schemas.microsoft.com/office/powerpoint/2010/main" val="7452382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pd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pd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pd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pd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pd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pd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pd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pd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pd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descr="SHL_tag_2col_pos_outline.eps">
            <a:extLst>
              <a:ext uri="{FF2B5EF4-FFF2-40B4-BE49-F238E27FC236}">
                <a16:creationId xmlns:a16="http://schemas.microsoft.com/office/drawing/2014/main" xmlns="" id="{B92EE4AE-F3CB-0547-AB8D-36CED899576C}"/>
              </a:ext>
            </a:extLst>
          </p:cNvPr>
          <p:cNvPicPr>
            <a:picLocks noChangeAspect="1"/>
          </p:cNvPicPr>
          <p:nvPr userDrawn="1"/>
        </p:nvPicPr>
        <p:blipFill rotWithShape="1">
          <a:blip r:embed="rId2"/>
          <a:srcRect b="32551"/>
          <a:stretch/>
        </p:blipFill>
        <p:spPr>
          <a:xfrm>
            <a:off x="464262" y="6186191"/>
            <a:ext cx="1073376" cy="448786"/>
          </a:xfrm>
          <a:prstGeom prst="rect">
            <a:avLst/>
          </a:prstGeom>
        </p:spPr>
      </p:pic>
      <p:sp>
        <p:nvSpPr>
          <p:cNvPr id="4" name="Footer Placeholder 1">
            <a:extLst>
              <a:ext uri="{FF2B5EF4-FFF2-40B4-BE49-F238E27FC236}">
                <a16:creationId xmlns:a16="http://schemas.microsoft.com/office/drawing/2014/main" xmlns="" id="{255CAE36-21B4-9146-8ED6-A7F57D33DFEB}"/>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a:solidFill>
                  <a:srgbClr val="FFFFFF">
                    <a:lumMod val="50000"/>
                  </a:srgbClr>
                </a:solidFill>
              </a:rPr>
              <a:t>Version: X.X  Last modified: [insert date format: DD Month YYYY]</a:t>
            </a:r>
          </a:p>
          <a:p>
            <a:pPr>
              <a:lnSpc>
                <a:spcPct val="100000"/>
              </a:lnSpc>
              <a:spcBef>
                <a:spcPct val="0"/>
              </a:spcBef>
            </a:pPr>
            <a:r>
              <a:rPr lang="en-US" sz="800" b="1" dirty="0">
                <a:solidFill>
                  <a:srgbClr val="FFFFFF">
                    <a:lumMod val="50000"/>
                  </a:srgbClr>
                </a:solidFill>
              </a:rPr>
              <a:t>CONFIDENTIAL OR RESTRICTED [Delete as appropriate]</a:t>
            </a:r>
            <a:endParaRPr lang="en-US" sz="800" dirty="0">
              <a:solidFill>
                <a:srgbClr val="FFFFFF">
                  <a:lumMod val="50000"/>
                </a:srgbClr>
              </a:solidFill>
            </a:endParaRPr>
          </a:p>
        </p:txBody>
      </p:sp>
    </p:spTree>
    <p:extLst>
      <p:ext uri="{BB962C8B-B14F-4D97-AF65-F5344CB8AC3E}">
        <p14:creationId xmlns:p14="http://schemas.microsoft.com/office/powerpoint/2010/main" val="1974077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ver Long Title (Gray)">
    <p:spTree>
      <p:nvGrpSpPr>
        <p:cNvPr id="1" name=""/>
        <p:cNvGrpSpPr/>
        <p:nvPr/>
      </p:nvGrpSpPr>
      <p:grpSpPr>
        <a:xfrm>
          <a:off x="0" y="0"/>
          <a:ext cx="0" cy="0"/>
          <a:chOff x="0" y="0"/>
          <a:chExt cx="0" cy="0"/>
        </a:xfrm>
      </p:grpSpPr>
      <p:sp>
        <p:nvSpPr>
          <p:cNvPr id="10" name="Rectangle 9"/>
          <p:cNvSpPr/>
          <p:nvPr userDrawn="1"/>
        </p:nvSpPr>
        <p:spPr bwMode="auto">
          <a:xfrm>
            <a:off x="5591728" y="5686437"/>
            <a:ext cx="3360339" cy="1171563"/>
          </a:xfrm>
          <a:prstGeom prst="rect">
            <a:avLst/>
          </a:prstGeom>
          <a:solidFill>
            <a:srgbClr val="FFFFFF"/>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dirty="0">
              <a:solidFill>
                <a:srgbClr val="000000"/>
              </a:solidFill>
            </a:endParaRPr>
          </a:p>
        </p:txBody>
      </p:sp>
      <p:sp>
        <p:nvSpPr>
          <p:cNvPr id="3" name="Rectangle 2"/>
          <p:cNvSpPr/>
          <p:nvPr userDrawn="1"/>
        </p:nvSpPr>
        <p:spPr>
          <a:xfrm>
            <a:off x="0" y="-226778"/>
            <a:ext cx="9144000" cy="4394200"/>
          </a:xfrm>
          <a:prstGeom prst="rect">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dirty="0">
              <a:solidFill>
                <a:srgbClr val="FFFFFF"/>
              </a:solidFill>
            </a:endParaRPr>
          </a:p>
        </p:txBody>
      </p:sp>
      <p:sp>
        <p:nvSpPr>
          <p:cNvPr id="7" name="Text Placeholder 2"/>
          <p:cNvSpPr>
            <a:spLocks noGrp="1"/>
          </p:cNvSpPr>
          <p:nvPr>
            <p:ph type="body" sz="quarter" idx="13" hasCustomPrompt="1"/>
          </p:nvPr>
        </p:nvSpPr>
        <p:spPr>
          <a:xfrm>
            <a:off x="464262" y="3398107"/>
            <a:ext cx="8227301" cy="329321"/>
          </a:xfrm>
          <a:prstGeom prst="rect">
            <a:avLst/>
          </a:prstGeom>
          <a:ln>
            <a:noFill/>
          </a:ln>
        </p:spPr>
        <p:txBody>
          <a:bodyPr vert="horz" lIns="0" anchor="t">
            <a:spAutoFit/>
          </a:bodyPr>
          <a:lstStyle>
            <a:lvl1pPr marL="0" indent="0">
              <a:buFontTx/>
              <a:buNone/>
              <a:defRPr sz="1400" b="1" baseline="0">
                <a:ln>
                  <a:noFill/>
                </a:ln>
                <a:solidFill>
                  <a:schemeClr val="bg1"/>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Additional Detail</a:t>
            </a:r>
          </a:p>
        </p:txBody>
      </p:sp>
      <p:sp>
        <p:nvSpPr>
          <p:cNvPr id="11" name="Text Placeholder 2"/>
          <p:cNvSpPr>
            <a:spLocks noGrp="1"/>
          </p:cNvSpPr>
          <p:nvPr>
            <p:ph type="body" sz="quarter" idx="10" hasCustomPrompt="1"/>
          </p:nvPr>
        </p:nvSpPr>
        <p:spPr>
          <a:xfrm>
            <a:off x="461962" y="144696"/>
            <a:ext cx="8229601" cy="1335881"/>
          </a:xfrm>
          <a:prstGeom prst="rect">
            <a:avLst/>
          </a:prstGeom>
          <a:ln>
            <a:noFill/>
          </a:ln>
        </p:spPr>
        <p:txBody>
          <a:bodyPr vert="horz" lIns="0" rIns="0" bIns="91440" anchor="t"/>
          <a:lstStyle>
            <a:lvl1pPr marL="0" indent="0" algn="l" defTabSz="457200" rtl="0" eaLnBrk="1" latinLnBrk="0" hangingPunct="1">
              <a:spcBef>
                <a:spcPct val="20000"/>
              </a:spcBef>
              <a:buFontTx/>
              <a:buNone/>
              <a:defRPr lang="en-US" sz="3200" b="1" kern="1200" baseline="0" dirty="0">
                <a:ln>
                  <a:noFill/>
                </a:ln>
                <a:solidFill>
                  <a:schemeClr val="bg1"/>
                </a:solidFill>
                <a:latin typeface="Arial" panose="020B0604020202020204" pitchFamily="34" charset="0"/>
                <a:ea typeface="+mn-ea"/>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lvl="0" indent="0" algn="l" defTabSz="457200" rtl="0" eaLnBrk="1" latinLnBrk="0" hangingPunct="1">
              <a:spcBef>
                <a:spcPct val="20000"/>
              </a:spcBef>
              <a:buFontTx/>
              <a:buNone/>
            </a:pPr>
            <a:r>
              <a:rPr lang="en-US" dirty="0"/>
              <a:t>Use This Layout For Longer Titles; Limit Title to Two Lines</a:t>
            </a:r>
          </a:p>
        </p:txBody>
      </p:sp>
      <p:sp>
        <p:nvSpPr>
          <p:cNvPr id="12" name="Text Placeholder 2"/>
          <p:cNvSpPr>
            <a:spLocks noGrp="1"/>
          </p:cNvSpPr>
          <p:nvPr>
            <p:ph type="body" sz="quarter" idx="12" hasCustomPrompt="1"/>
          </p:nvPr>
        </p:nvSpPr>
        <p:spPr>
          <a:xfrm>
            <a:off x="461962" y="1970322"/>
            <a:ext cx="8229601" cy="744064"/>
          </a:xfrm>
          <a:prstGeom prst="rect">
            <a:avLst/>
          </a:prstGeom>
          <a:ln>
            <a:noFill/>
          </a:ln>
        </p:spPr>
        <p:txBody>
          <a:bodyPr vert="horz" lIns="0" anchor="t"/>
          <a:lstStyle>
            <a:lvl1pPr marL="0" indent="0">
              <a:buFontTx/>
              <a:buNone/>
              <a:defRPr sz="1600" b="0" baseline="0">
                <a:ln>
                  <a:noFill/>
                </a:ln>
                <a:solidFill>
                  <a:schemeClr val="bg1"/>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Click to Enter Subtitle</a:t>
            </a:r>
          </a:p>
        </p:txBody>
      </p:sp>
      <p:sp>
        <p:nvSpPr>
          <p:cNvPr id="13" name="Footer Placeholder 1">
            <a:extLst>
              <a:ext uri="{FF2B5EF4-FFF2-40B4-BE49-F238E27FC236}">
                <a16:creationId xmlns:a16="http://schemas.microsoft.com/office/drawing/2014/main" xmlns="" id="{C2D4CA14-A55B-D14F-80A6-595F4270CFED}"/>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a:solidFill>
                  <a:srgbClr val="FFFFFF">
                    <a:lumMod val="50000"/>
                  </a:srgbClr>
                </a:solidFill>
              </a:rPr>
              <a:t>Version: X.X  Last modified: [insert date format: DD Month YYYY]</a:t>
            </a:r>
          </a:p>
          <a:p>
            <a:pPr>
              <a:lnSpc>
                <a:spcPct val="100000"/>
              </a:lnSpc>
              <a:spcBef>
                <a:spcPct val="0"/>
              </a:spcBef>
            </a:pPr>
            <a:r>
              <a:rPr lang="en-US" sz="800" b="1" dirty="0">
                <a:solidFill>
                  <a:srgbClr val="FFFFFF">
                    <a:lumMod val="50000"/>
                  </a:srgbClr>
                </a:solidFill>
              </a:rPr>
              <a:t>CONFIDENTIAL OR RESTRICTED [Delete as appropriate]</a:t>
            </a:r>
            <a:endParaRPr lang="en-US" sz="800" dirty="0">
              <a:solidFill>
                <a:srgbClr val="FFFFFF">
                  <a:lumMod val="50000"/>
                </a:srgbClr>
              </a:solidFill>
            </a:endParaRPr>
          </a:p>
        </p:txBody>
      </p:sp>
      <p:pic>
        <p:nvPicPr>
          <p:cNvPr id="14" name="Picture 13" descr="SHL_tag_2col_pos_outline.eps">
            <a:extLst>
              <a:ext uri="{FF2B5EF4-FFF2-40B4-BE49-F238E27FC236}">
                <a16:creationId xmlns:a16="http://schemas.microsoft.com/office/drawing/2014/main" xmlns="" id="{28B8BD88-B696-8B4C-AA54-41FB5F5E3A44}"/>
              </a:ext>
            </a:extLst>
          </p:cNvPr>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444883" y="5775108"/>
            <a:ext cx="1363134" cy="844984"/>
          </a:xfrm>
          <a:prstGeom prst="rect">
            <a:avLst/>
          </a:prstGeom>
        </p:spPr>
      </p:pic>
    </p:spTree>
    <p:extLst>
      <p:ext uri="{BB962C8B-B14F-4D97-AF65-F5344CB8AC3E}">
        <p14:creationId xmlns:p14="http://schemas.microsoft.com/office/powerpoint/2010/main" val="2439357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oadma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49"/>
            <a:ext cx="8228012" cy="593869"/>
          </a:xfrm>
          <a:prstGeom prst="rect">
            <a:avLst/>
          </a:prstGeom>
          <a:ln>
            <a:noFill/>
          </a:ln>
        </p:spPr>
        <p:txBody>
          <a:bodyPr lIns="0" anchor="b" anchorCtr="0"/>
          <a:lstStyle>
            <a:lvl1pPr>
              <a:defRPr sz="2400">
                <a:solidFill>
                  <a:schemeClr val="tx1">
                    <a:lumMod val="65000"/>
                    <a:lumOff val="35000"/>
                  </a:schemeClr>
                </a:solidFill>
                <a:latin typeface="Arial" panose="020B0604020202020204" pitchFamily="34" charset="0"/>
                <a:cs typeface="Arial" panose="020B0604020202020204" pitchFamily="34" charset="0"/>
              </a:defRPr>
            </a:lvl1pPr>
          </a:lstStyle>
          <a:p>
            <a:r>
              <a:rPr lang="en-US" dirty="0"/>
              <a:t>Include This Roadmap Layout or the Agenda Layout</a:t>
            </a:r>
          </a:p>
        </p:txBody>
      </p:sp>
      <p:sp>
        <p:nvSpPr>
          <p:cNvPr id="7" name="Text Placeholder 6"/>
          <p:cNvSpPr>
            <a:spLocks noGrp="1"/>
          </p:cNvSpPr>
          <p:nvPr>
            <p:ph type="body" sz="quarter" idx="19" hasCustomPrompt="1"/>
          </p:nvPr>
        </p:nvSpPr>
        <p:spPr>
          <a:xfrm>
            <a:off x="2564946" y="2035158"/>
            <a:ext cx="1904775" cy="1038225"/>
          </a:xfrm>
          <a:prstGeom prst="rect">
            <a:avLst/>
          </a:prstGeom>
          <a:ln>
            <a:solidFill>
              <a:schemeClr val="tx2"/>
            </a:solidFill>
          </a:ln>
        </p:spPr>
        <p:txBody>
          <a:bodyPr lIns="91440" tIns="91440" rIns="91440" bIns="91440" anchor="t" anchorCtr="0"/>
          <a:lstStyle>
            <a:lvl1pPr marL="0" indent="0" algn="l">
              <a:buNone/>
              <a:defRPr sz="1600">
                <a:solidFill>
                  <a:schemeClr val="bg1">
                    <a:lumMod val="50000"/>
                  </a:schemeClr>
                </a:solidFill>
              </a:defRPr>
            </a:lvl1pPr>
            <a:lvl2pPr marL="209550" indent="0">
              <a:buNone/>
              <a:defRPr>
                <a:solidFill>
                  <a:schemeClr val="bg1">
                    <a:lumMod val="50000"/>
                  </a:schemeClr>
                </a:solidFill>
              </a:defRPr>
            </a:lvl2pPr>
            <a:lvl3pPr marL="400050" indent="0">
              <a:buNone/>
              <a:defRPr>
                <a:solidFill>
                  <a:schemeClr val="bg1">
                    <a:lumMod val="50000"/>
                  </a:schemeClr>
                </a:solidFill>
              </a:defRPr>
            </a:lvl3pPr>
            <a:lvl4pPr marL="595313" indent="0">
              <a:buNone/>
              <a:defRPr>
                <a:solidFill>
                  <a:schemeClr val="bg1">
                    <a:lumMod val="50000"/>
                  </a:schemeClr>
                </a:solidFill>
              </a:defRPr>
            </a:lvl4pPr>
            <a:lvl5pPr marL="790575" indent="0">
              <a:buNone/>
              <a:defRPr>
                <a:solidFill>
                  <a:schemeClr val="bg1">
                    <a:lumMod val="50000"/>
                  </a:schemeClr>
                </a:solidFill>
              </a:defRPr>
            </a:lvl5pPr>
          </a:lstStyle>
          <a:p>
            <a:pPr lvl="0"/>
            <a:r>
              <a:rPr lang="en-US" dirty="0"/>
              <a:t>Text [Arial 16]</a:t>
            </a:r>
          </a:p>
        </p:txBody>
      </p:sp>
      <p:sp>
        <p:nvSpPr>
          <p:cNvPr id="14" name="Text Placeholder 6"/>
          <p:cNvSpPr>
            <a:spLocks noGrp="1"/>
          </p:cNvSpPr>
          <p:nvPr>
            <p:ph type="body" sz="quarter" idx="20" hasCustomPrompt="1"/>
          </p:nvPr>
        </p:nvSpPr>
        <p:spPr>
          <a:xfrm>
            <a:off x="4672691" y="2035158"/>
            <a:ext cx="1904775" cy="1038225"/>
          </a:xfrm>
          <a:prstGeom prst="rect">
            <a:avLst/>
          </a:prstGeom>
          <a:ln>
            <a:solidFill>
              <a:schemeClr val="tx2"/>
            </a:solidFill>
          </a:ln>
        </p:spPr>
        <p:txBody>
          <a:bodyPr lIns="91440" tIns="91440" rIns="91440" bIns="91440" anchor="t" anchorCtr="0"/>
          <a:lstStyle>
            <a:lvl1pPr marL="0" indent="0" algn="l">
              <a:buNone/>
              <a:defRPr sz="1600">
                <a:solidFill>
                  <a:schemeClr val="bg1">
                    <a:lumMod val="50000"/>
                  </a:schemeClr>
                </a:solidFill>
              </a:defRPr>
            </a:lvl1pPr>
            <a:lvl2pPr marL="209550" indent="0">
              <a:buNone/>
              <a:defRPr>
                <a:solidFill>
                  <a:schemeClr val="bg1">
                    <a:lumMod val="50000"/>
                  </a:schemeClr>
                </a:solidFill>
              </a:defRPr>
            </a:lvl2pPr>
            <a:lvl3pPr marL="400050" indent="0">
              <a:buNone/>
              <a:defRPr>
                <a:solidFill>
                  <a:schemeClr val="bg1">
                    <a:lumMod val="50000"/>
                  </a:schemeClr>
                </a:solidFill>
              </a:defRPr>
            </a:lvl3pPr>
            <a:lvl4pPr marL="595313" indent="0">
              <a:buNone/>
              <a:defRPr>
                <a:solidFill>
                  <a:schemeClr val="bg1">
                    <a:lumMod val="50000"/>
                  </a:schemeClr>
                </a:solidFill>
              </a:defRPr>
            </a:lvl4pPr>
            <a:lvl5pPr marL="790575" indent="0">
              <a:buNone/>
              <a:defRPr>
                <a:solidFill>
                  <a:schemeClr val="bg1">
                    <a:lumMod val="50000"/>
                  </a:schemeClr>
                </a:solidFill>
              </a:defRPr>
            </a:lvl5pPr>
          </a:lstStyle>
          <a:p>
            <a:pPr lvl="0"/>
            <a:r>
              <a:rPr lang="en-US" dirty="0"/>
              <a:t>Text [Arial 16]</a:t>
            </a:r>
          </a:p>
        </p:txBody>
      </p:sp>
      <p:sp>
        <p:nvSpPr>
          <p:cNvPr id="15" name="Text Placeholder 6"/>
          <p:cNvSpPr>
            <a:spLocks noGrp="1"/>
          </p:cNvSpPr>
          <p:nvPr>
            <p:ph type="body" sz="quarter" idx="21" hasCustomPrompt="1"/>
          </p:nvPr>
        </p:nvSpPr>
        <p:spPr>
          <a:xfrm>
            <a:off x="6780437" y="2035158"/>
            <a:ext cx="1904775" cy="1038225"/>
          </a:xfrm>
          <a:prstGeom prst="rect">
            <a:avLst/>
          </a:prstGeom>
          <a:ln>
            <a:solidFill>
              <a:schemeClr val="tx2"/>
            </a:solidFill>
          </a:ln>
        </p:spPr>
        <p:txBody>
          <a:bodyPr lIns="91440" tIns="91440" rIns="91440" bIns="91440" anchor="t" anchorCtr="0"/>
          <a:lstStyle>
            <a:lvl1pPr marL="0" indent="0" algn="l">
              <a:buNone/>
              <a:defRPr sz="1600">
                <a:solidFill>
                  <a:schemeClr val="bg1">
                    <a:lumMod val="50000"/>
                  </a:schemeClr>
                </a:solidFill>
              </a:defRPr>
            </a:lvl1pPr>
            <a:lvl2pPr marL="209550" indent="0">
              <a:buNone/>
              <a:defRPr>
                <a:solidFill>
                  <a:schemeClr val="bg1">
                    <a:lumMod val="50000"/>
                  </a:schemeClr>
                </a:solidFill>
              </a:defRPr>
            </a:lvl2pPr>
            <a:lvl3pPr marL="400050" indent="0">
              <a:buNone/>
              <a:defRPr>
                <a:solidFill>
                  <a:schemeClr val="bg1">
                    <a:lumMod val="50000"/>
                  </a:schemeClr>
                </a:solidFill>
              </a:defRPr>
            </a:lvl3pPr>
            <a:lvl4pPr marL="595313" indent="0">
              <a:buNone/>
              <a:defRPr>
                <a:solidFill>
                  <a:schemeClr val="bg1">
                    <a:lumMod val="50000"/>
                  </a:schemeClr>
                </a:solidFill>
              </a:defRPr>
            </a:lvl4pPr>
            <a:lvl5pPr marL="790575" indent="0">
              <a:buNone/>
              <a:defRPr>
                <a:solidFill>
                  <a:schemeClr val="bg1">
                    <a:lumMod val="50000"/>
                  </a:schemeClr>
                </a:solidFill>
              </a:defRPr>
            </a:lvl5pPr>
          </a:lstStyle>
          <a:p>
            <a:pPr lvl="0"/>
            <a:r>
              <a:rPr lang="en-US" dirty="0"/>
              <a:t>Text [Arial 16]</a:t>
            </a:r>
          </a:p>
        </p:txBody>
      </p:sp>
      <p:sp>
        <p:nvSpPr>
          <p:cNvPr id="16" name="Text Placeholder 6"/>
          <p:cNvSpPr>
            <a:spLocks noGrp="1"/>
          </p:cNvSpPr>
          <p:nvPr>
            <p:ph type="body" sz="quarter" idx="22" hasCustomPrompt="1"/>
          </p:nvPr>
        </p:nvSpPr>
        <p:spPr>
          <a:xfrm>
            <a:off x="461817" y="2035158"/>
            <a:ext cx="1904775" cy="1038225"/>
          </a:xfrm>
          <a:prstGeom prst="rect">
            <a:avLst/>
          </a:prstGeom>
          <a:solidFill>
            <a:schemeClr val="tx2"/>
          </a:solidFill>
          <a:ln>
            <a:noFill/>
          </a:ln>
        </p:spPr>
        <p:txBody>
          <a:bodyPr lIns="91440" tIns="91440" rIns="91440" bIns="91440" anchor="t" anchorCtr="0"/>
          <a:lstStyle>
            <a:lvl1pPr marL="0" indent="0" algn="l">
              <a:buNone/>
              <a:defRPr sz="1600" b="1">
                <a:solidFill>
                  <a:schemeClr val="bg1"/>
                </a:solidFill>
              </a:defRPr>
            </a:lvl1pPr>
            <a:lvl2pPr marL="209550" indent="0">
              <a:buNone/>
              <a:defRPr>
                <a:solidFill>
                  <a:schemeClr val="bg1">
                    <a:lumMod val="50000"/>
                  </a:schemeClr>
                </a:solidFill>
              </a:defRPr>
            </a:lvl2pPr>
            <a:lvl3pPr marL="400050" indent="0">
              <a:buNone/>
              <a:defRPr>
                <a:solidFill>
                  <a:schemeClr val="bg1">
                    <a:lumMod val="50000"/>
                  </a:schemeClr>
                </a:solidFill>
              </a:defRPr>
            </a:lvl3pPr>
            <a:lvl4pPr marL="595313" indent="0">
              <a:buNone/>
              <a:defRPr>
                <a:solidFill>
                  <a:schemeClr val="bg1">
                    <a:lumMod val="50000"/>
                  </a:schemeClr>
                </a:solidFill>
              </a:defRPr>
            </a:lvl4pPr>
            <a:lvl5pPr marL="790575" indent="0">
              <a:buNone/>
              <a:defRPr>
                <a:solidFill>
                  <a:schemeClr val="bg1">
                    <a:lumMod val="50000"/>
                  </a:schemeClr>
                </a:solidFill>
              </a:defRPr>
            </a:lvl5pPr>
          </a:lstStyle>
          <a:p>
            <a:pPr lvl="0"/>
            <a:r>
              <a:rPr lang="en-US" dirty="0"/>
              <a:t>Text [Arial 16]</a:t>
            </a:r>
          </a:p>
        </p:txBody>
      </p:sp>
      <p:sp>
        <p:nvSpPr>
          <p:cNvPr id="20" name="Footer Placeholder 1">
            <a:extLst>
              <a:ext uri="{FF2B5EF4-FFF2-40B4-BE49-F238E27FC236}">
                <a16:creationId xmlns:a16="http://schemas.microsoft.com/office/drawing/2014/main" xmlns="" id="{70764D5F-943C-8845-9A58-B4F33A1862E2}"/>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a:solidFill>
                  <a:srgbClr val="FFFFFF">
                    <a:lumMod val="50000"/>
                  </a:srgbClr>
                </a:solidFill>
              </a:rPr>
              <a:t>Version: X.X  Last modified: [insert date format: DD Month YYYY]</a:t>
            </a:r>
          </a:p>
          <a:p>
            <a:pPr>
              <a:lnSpc>
                <a:spcPct val="100000"/>
              </a:lnSpc>
              <a:spcBef>
                <a:spcPct val="0"/>
              </a:spcBef>
            </a:pPr>
            <a:r>
              <a:rPr lang="en-US" sz="800" b="1" dirty="0">
                <a:solidFill>
                  <a:srgbClr val="FFFFFF">
                    <a:lumMod val="50000"/>
                  </a:srgbClr>
                </a:solidFill>
              </a:rPr>
              <a:t>CONFIDENTIAL OR RESTRICTED [Delete as appropriate]</a:t>
            </a:r>
            <a:endParaRPr lang="en-US" sz="800" dirty="0">
              <a:solidFill>
                <a:srgbClr val="FFFFFF">
                  <a:lumMod val="50000"/>
                </a:srgbClr>
              </a:solidFill>
            </a:endParaRPr>
          </a:p>
        </p:txBody>
      </p:sp>
      <p:pic>
        <p:nvPicPr>
          <p:cNvPr id="10" name="Picture 9" descr="SHL_tag_2col_pos_outline.eps">
            <a:extLst>
              <a:ext uri="{FF2B5EF4-FFF2-40B4-BE49-F238E27FC236}">
                <a16:creationId xmlns:a16="http://schemas.microsoft.com/office/drawing/2014/main" xmlns="" id="{0E1C3A32-F192-914D-9B3B-552E86CADD50}"/>
              </a:ext>
            </a:extLst>
          </p:cNvPr>
          <p:cNvPicPr>
            <a:picLocks noChangeAspect="1"/>
          </p:cNvPicPr>
          <p:nvPr userDrawn="1"/>
        </p:nvPicPr>
        <p:blipFill rotWithShape="1">
          <a:blip r:embed="rId2"/>
          <a:srcRect b="32551"/>
          <a:stretch/>
        </p:blipFill>
        <p:spPr>
          <a:xfrm>
            <a:off x="464262" y="6186191"/>
            <a:ext cx="1073376" cy="448786"/>
          </a:xfrm>
          <a:prstGeom prst="rect">
            <a:avLst/>
          </a:prstGeom>
        </p:spPr>
      </p:pic>
      <p:sp>
        <p:nvSpPr>
          <p:cNvPr id="11" name="Footer Placeholder 4">
            <a:extLst>
              <a:ext uri="{FF2B5EF4-FFF2-40B4-BE49-F238E27FC236}">
                <a16:creationId xmlns:a16="http://schemas.microsoft.com/office/drawing/2014/main" xmlns="" id="{A5D2B073-D11E-D145-ABF3-369F30500BFB}"/>
              </a:ext>
            </a:extLst>
          </p:cNvPr>
          <p:cNvSpPr txBox="1">
            <a:spLocks/>
          </p:cNvSpPr>
          <p:nvPr userDrawn="1"/>
        </p:nvSpPr>
        <p:spPr bwMode="auto">
          <a:xfrm>
            <a:off x="4469721" y="6432165"/>
            <a:ext cx="474133"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377"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377"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a:ln>
                <a:noFill/>
              </a:ln>
              <a:solidFill>
                <a:srgbClr val="7F7F7F"/>
              </a:solidFill>
              <a:effectLst/>
              <a:uLnTx/>
              <a:uFillTx/>
              <a:latin typeface="Arial"/>
              <a:ea typeface="+mn-ea"/>
              <a:cs typeface="Arial"/>
            </a:endParaRPr>
          </a:p>
        </p:txBody>
      </p:sp>
    </p:spTree>
    <p:extLst>
      <p:ext uri="{BB962C8B-B14F-4D97-AF65-F5344CB8AC3E}">
        <p14:creationId xmlns:p14="http://schemas.microsoft.com/office/powerpoint/2010/main" val="4260280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49"/>
            <a:ext cx="8228012" cy="601663"/>
          </a:xfrm>
          <a:prstGeom prst="rect">
            <a:avLst/>
          </a:prstGeom>
        </p:spPr>
        <p:txBody>
          <a:bodyPr lIns="0" rIns="0" anchor="b" anchorCtr="0"/>
          <a:lstStyle>
            <a:lvl1pPr>
              <a:defRPr>
                <a:solidFill>
                  <a:schemeClr val="tx1">
                    <a:lumMod val="65000"/>
                    <a:lumOff val="35000"/>
                  </a:schemeClr>
                </a:solidFill>
              </a:defRPr>
            </a:lvl1pPr>
          </a:lstStyle>
          <a:p>
            <a:r>
              <a:rPr lang="en-US" dirty="0"/>
              <a:t>Agenda</a:t>
            </a:r>
          </a:p>
        </p:txBody>
      </p:sp>
      <p:sp>
        <p:nvSpPr>
          <p:cNvPr id="5" name="Content Placeholder 2"/>
          <p:cNvSpPr>
            <a:spLocks noGrp="1"/>
          </p:cNvSpPr>
          <p:nvPr>
            <p:ph idx="1" hasCustomPrompt="1"/>
          </p:nvPr>
        </p:nvSpPr>
        <p:spPr>
          <a:xfrm>
            <a:off x="461963" y="1355634"/>
            <a:ext cx="8229600" cy="4139233"/>
          </a:xfrm>
          <a:prstGeom prst="rect">
            <a:avLst/>
          </a:prstGeom>
        </p:spPr>
        <p:txBody>
          <a:bodyPr/>
          <a:lstStyle>
            <a:lvl1pPr marL="0" indent="0">
              <a:lnSpc>
                <a:spcPct val="110000"/>
              </a:lnSpc>
              <a:spcBef>
                <a:spcPts val="700"/>
              </a:spcBef>
              <a:buNone/>
              <a:defRPr>
                <a:solidFill>
                  <a:schemeClr val="tx1">
                    <a:lumMod val="65000"/>
                    <a:lumOff val="35000"/>
                  </a:schemeClr>
                </a:solidFill>
                <a:latin typeface="Arial"/>
                <a:cs typeface="Arial"/>
              </a:defRPr>
            </a:lvl1pPr>
            <a:lvl2pPr marL="209550" indent="0">
              <a:lnSpc>
                <a:spcPct val="110000"/>
              </a:lnSpc>
              <a:spcBef>
                <a:spcPts val="700"/>
              </a:spcBef>
              <a:buNone/>
              <a:defRPr>
                <a:latin typeface="Arial"/>
                <a:cs typeface="Arial"/>
              </a:defRPr>
            </a:lvl2pPr>
            <a:lvl3pPr marL="400050" indent="0">
              <a:lnSpc>
                <a:spcPct val="110000"/>
              </a:lnSpc>
              <a:spcBef>
                <a:spcPts val="500"/>
              </a:spcBef>
              <a:buNone/>
              <a:defRPr sz="1600">
                <a:latin typeface="Arial"/>
                <a:cs typeface="Arial"/>
              </a:defRPr>
            </a:lvl3pPr>
            <a:lvl4pPr marL="595313" indent="0">
              <a:lnSpc>
                <a:spcPct val="110000"/>
              </a:lnSpc>
              <a:spcBef>
                <a:spcPts val="500"/>
              </a:spcBef>
              <a:buFont typeface="Lucida Grande"/>
              <a:buNone/>
              <a:defRPr sz="1400">
                <a:latin typeface="Arial"/>
                <a:cs typeface="Arial"/>
              </a:defRPr>
            </a:lvl4pPr>
            <a:lvl5pPr marL="790575" indent="0">
              <a:lnSpc>
                <a:spcPct val="110000"/>
              </a:lnSpc>
              <a:spcBef>
                <a:spcPts val="500"/>
              </a:spcBef>
              <a:buNone/>
              <a:defRPr sz="1400">
                <a:latin typeface="Arial"/>
                <a:cs typeface="Arial"/>
              </a:defRPr>
            </a:lvl5pPr>
          </a:lstStyle>
          <a:p>
            <a:pPr lvl="0"/>
            <a:r>
              <a:rPr lang="en-US" dirty="0"/>
              <a:t>Click to enter text</a:t>
            </a:r>
          </a:p>
        </p:txBody>
      </p:sp>
      <p:sp>
        <p:nvSpPr>
          <p:cNvPr id="9" name="Footer Placeholder 1">
            <a:extLst>
              <a:ext uri="{FF2B5EF4-FFF2-40B4-BE49-F238E27FC236}">
                <a16:creationId xmlns:a16="http://schemas.microsoft.com/office/drawing/2014/main" xmlns="" id="{D74B27C1-7404-A943-B5EC-AD1D5750D515}"/>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a:solidFill>
                  <a:srgbClr val="FFFFFF">
                    <a:lumMod val="50000"/>
                  </a:srgbClr>
                </a:solidFill>
              </a:rPr>
              <a:t>Version: X.X  Last modified: [insert date format: DD Month YYYY]</a:t>
            </a:r>
          </a:p>
          <a:p>
            <a:pPr>
              <a:lnSpc>
                <a:spcPct val="100000"/>
              </a:lnSpc>
              <a:spcBef>
                <a:spcPct val="0"/>
              </a:spcBef>
            </a:pPr>
            <a:r>
              <a:rPr lang="en-US" sz="800" b="1" dirty="0">
                <a:solidFill>
                  <a:srgbClr val="FFFFFF">
                    <a:lumMod val="50000"/>
                  </a:srgbClr>
                </a:solidFill>
              </a:rPr>
              <a:t>CONFIDENTIAL OR RESTRICTED [Delete as appropriate]</a:t>
            </a:r>
            <a:endParaRPr lang="en-US" sz="800" dirty="0">
              <a:solidFill>
                <a:srgbClr val="FFFFFF">
                  <a:lumMod val="50000"/>
                </a:srgbClr>
              </a:solidFill>
            </a:endParaRPr>
          </a:p>
        </p:txBody>
      </p:sp>
      <p:pic>
        <p:nvPicPr>
          <p:cNvPr id="7" name="Picture 6" descr="SHL_tag_2col_pos_outline.eps">
            <a:extLst>
              <a:ext uri="{FF2B5EF4-FFF2-40B4-BE49-F238E27FC236}">
                <a16:creationId xmlns:a16="http://schemas.microsoft.com/office/drawing/2014/main" xmlns="" id="{4F71D54D-248A-BA46-B633-C9B6B2F72539}"/>
              </a:ext>
            </a:extLst>
          </p:cNvPr>
          <p:cNvPicPr>
            <a:picLocks noChangeAspect="1"/>
          </p:cNvPicPr>
          <p:nvPr userDrawn="1"/>
        </p:nvPicPr>
        <p:blipFill rotWithShape="1">
          <a:blip r:embed="rId2"/>
          <a:srcRect b="32551"/>
          <a:stretch/>
        </p:blipFill>
        <p:spPr>
          <a:xfrm>
            <a:off x="464262" y="6186191"/>
            <a:ext cx="1073376" cy="448786"/>
          </a:xfrm>
          <a:prstGeom prst="rect">
            <a:avLst/>
          </a:prstGeom>
        </p:spPr>
      </p:pic>
      <p:sp>
        <p:nvSpPr>
          <p:cNvPr id="8" name="Footer Placeholder 4">
            <a:extLst>
              <a:ext uri="{FF2B5EF4-FFF2-40B4-BE49-F238E27FC236}">
                <a16:creationId xmlns:a16="http://schemas.microsoft.com/office/drawing/2014/main" xmlns="" id="{91AD537F-5223-DE40-A721-ACD83EBFF6E0}"/>
              </a:ext>
            </a:extLst>
          </p:cNvPr>
          <p:cNvSpPr txBox="1">
            <a:spLocks/>
          </p:cNvSpPr>
          <p:nvPr userDrawn="1"/>
        </p:nvSpPr>
        <p:spPr bwMode="auto">
          <a:xfrm>
            <a:off x="4469721" y="6432165"/>
            <a:ext cx="474133"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377"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377"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a:ln>
                <a:noFill/>
              </a:ln>
              <a:solidFill>
                <a:srgbClr val="7F7F7F"/>
              </a:solidFill>
              <a:effectLst/>
              <a:uLnTx/>
              <a:uFillTx/>
              <a:latin typeface="Arial"/>
              <a:ea typeface="+mn-ea"/>
              <a:cs typeface="Arial"/>
            </a:endParaRPr>
          </a:p>
        </p:txBody>
      </p:sp>
    </p:spTree>
    <p:extLst>
      <p:ext uri="{BB962C8B-B14F-4D97-AF65-F5344CB8AC3E}">
        <p14:creationId xmlns:p14="http://schemas.microsoft.com/office/powerpoint/2010/main" val="2610843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asic Tex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0" y="361949"/>
            <a:ext cx="8228012" cy="593869"/>
          </a:xfrm>
          <a:prstGeom prst="rect">
            <a:avLst/>
          </a:prstGeom>
        </p:spPr>
        <p:txBody>
          <a:bodyPr lIns="0" anchor="b" anchorCtr="0"/>
          <a:lstStyle>
            <a:lvl1pPr>
              <a:defRPr sz="2400">
                <a:solidFill>
                  <a:schemeClr val="tx1">
                    <a:lumMod val="65000"/>
                    <a:lumOff val="35000"/>
                  </a:schemeClr>
                </a:solidFill>
                <a:latin typeface="Arial" panose="020B0604020202020204" pitchFamily="34" charset="0"/>
                <a:cs typeface="Arial" panose="020B0604020202020204" pitchFamily="34" charset="0"/>
              </a:defRPr>
            </a:lvl1pPr>
          </a:lstStyle>
          <a:p>
            <a:r>
              <a:rPr lang="en-US" dirty="0"/>
              <a:t>Click to Enter Slide Title </a:t>
            </a:r>
          </a:p>
        </p:txBody>
      </p:sp>
      <p:sp>
        <p:nvSpPr>
          <p:cNvPr id="8" name="Content Placeholder 2"/>
          <p:cNvSpPr>
            <a:spLocks noGrp="1"/>
          </p:cNvSpPr>
          <p:nvPr>
            <p:ph idx="1" hasCustomPrompt="1"/>
          </p:nvPr>
        </p:nvSpPr>
        <p:spPr>
          <a:xfrm>
            <a:off x="461963" y="1355634"/>
            <a:ext cx="8229600" cy="4139233"/>
          </a:xfrm>
          <a:prstGeom prst="rect">
            <a:avLst/>
          </a:prstGeom>
        </p:spPr>
        <p:txBody>
          <a:bodyPr/>
          <a:lstStyle>
            <a:lvl1pPr marL="0" indent="0">
              <a:lnSpc>
                <a:spcPct val="110000"/>
              </a:lnSpc>
              <a:spcBef>
                <a:spcPts val="700"/>
              </a:spcBef>
              <a:buNone/>
              <a:defRPr>
                <a:solidFill>
                  <a:schemeClr val="tx1">
                    <a:lumMod val="65000"/>
                    <a:lumOff val="35000"/>
                  </a:schemeClr>
                </a:solidFill>
                <a:latin typeface="Arial"/>
                <a:cs typeface="Arial"/>
              </a:defRPr>
            </a:lvl1pPr>
            <a:lvl2pPr marL="209550" indent="0">
              <a:lnSpc>
                <a:spcPct val="110000"/>
              </a:lnSpc>
              <a:spcBef>
                <a:spcPts val="700"/>
              </a:spcBef>
              <a:buNone/>
              <a:defRPr>
                <a:latin typeface="Arial"/>
                <a:cs typeface="Arial"/>
              </a:defRPr>
            </a:lvl2pPr>
            <a:lvl3pPr marL="400050" indent="0">
              <a:lnSpc>
                <a:spcPct val="110000"/>
              </a:lnSpc>
              <a:spcBef>
                <a:spcPts val="500"/>
              </a:spcBef>
              <a:buNone/>
              <a:defRPr sz="1600">
                <a:latin typeface="Arial"/>
                <a:cs typeface="Arial"/>
              </a:defRPr>
            </a:lvl3pPr>
            <a:lvl4pPr marL="595313" indent="0">
              <a:lnSpc>
                <a:spcPct val="110000"/>
              </a:lnSpc>
              <a:spcBef>
                <a:spcPts val="500"/>
              </a:spcBef>
              <a:buFont typeface="Lucida Grande"/>
              <a:buNone/>
              <a:defRPr sz="1400">
                <a:latin typeface="Arial"/>
                <a:cs typeface="Arial"/>
              </a:defRPr>
            </a:lvl4pPr>
            <a:lvl5pPr marL="790575" indent="0">
              <a:lnSpc>
                <a:spcPct val="110000"/>
              </a:lnSpc>
              <a:spcBef>
                <a:spcPts val="500"/>
              </a:spcBef>
              <a:buNone/>
              <a:defRPr sz="1400">
                <a:latin typeface="Arial"/>
                <a:cs typeface="Arial"/>
              </a:defRPr>
            </a:lvl5pPr>
          </a:lstStyle>
          <a:p>
            <a:pPr lvl="0"/>
            <a:r>
              <a:rPr lang="en-US" dirty="0"/>
              <a:t>Click to enter text</a:t>
            </a:r>
          </a:p>
        </p:txBody>
      </p:sp>
      <p:sp>
        <p:nvSpPr>
          <p:cNvPr id="10" name="Footer Placeholder 1">
            <a:extLst>
              <a:ext uri="{FF2B5EF4-FFF2-40B4-BE49-F238E27FC236}">
                <a16:creationId xmlns:a16="http://schemas.microsoft.com/office/drawing/2014/main" xmlns="" id="{F9F5B1DA-E6A4-F54F-8359-17CDEC632FD4}"/>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a:solidFill>
                  <a:srgbClr val="FFFFFF">
                    <a:lumMod val="50000"/>
                  </a:srgbClr>
                </a:solidFill>
              </a:rPr>
              <a:t>Version: X.X  Last modified: [insert date format: DD Month YYYY]</a:t>
            </a:r>
          </a:p>
          <a:p>
            <a:pPr>
              <a:lnSpc>
                <a:spcPct val="100000"/>
              </a:lnSpc>
              <a:spcBef>
                <a:spcPct val="0"/>
              </a:spcBef>
            </a:pPr>
            <a:r>
              <a:rPr lang="en-US" sz="800" b="1" dirty="0">
                <a:solidFill>
                  <a:srgbClr val="FFFFFF">
                    <a:lumMod val="50000"/>
                  </a:srgbClr>
                </a:solidFill>
              </a:rPr>
              <a:t>CONFIDENTIAL OR RESTRICTED [Delete as appropriate]</a:t>
            </a:r>
            <a:endParaRPr lang="en-US" sz="800" dirty="0">
              <a:solidFill>
                <a:srgbClr val="FFFFFF">
                  <a:lumMod val="50000"/>
                </a:srgbClr>
              </a:solidFill>
            </a:endParaRPr>
          </a:p>
        </p:txBody>
      </p:sp>
      <p:pic>
        <p:nvPicPr>
          <p:cNvPr id="7" name="Picture 6" descr="SHL_tag_2col_pos_outline.eps">
            <a:extLst>
              <a:ext uri="{FF2B5EF4-FFF2-40B4-BE49-F238E27FC236}">
                <a16:creationId xmlns:a16="http://schemas.microsoft.com/office/drawing/2014/main" xmlns="" id="{0642F36A-F483-3C45-A910-2EF252381D77}"/>
              </a:ext>
            </a:extLst>
          </p:cNvPr>
          <p:cNvPicPr>
            <a:picLocks noChangeAspect="1"/>
          </p:cNvPicPr>
          <p:nvPr userDrawn="1"/>
        </p:nvPicPr>
        <p:blipFill rotWithShape="1">
          <a:blip r:embed="rId2"/>
          <a:srcRect b="32551"/>
          <a:stretch/>
        </p:blipFill>
        <p:spPr>
          <a:xfrm>
            <a:off x="464262" y="6186191"/>
            <a:ext cx="1073376" cy="448786"/>
          </a:xfrm>
          <a:prstGeom prst="rect">
            <a:avLst/>
          </a:prstGeom>
        </p:spPr>
      </p:pic>
      <p:sp>
        <p:nvSpPr>
          <p:cNvPr id="9" name="Footer Placeholder 4">
            <a:extLst>
              <a:ext uri="{FF2B5EF4-FFF2-40B4-BE49-F238E27FC236}">
                <a16:creationId xmlns:a16="http://schemas.microsoft.com/office/drawing/2014/main" xmlns="" id="{D600D9F5-29C7-BF44-958C-9A7F4C2B8A04}"/>
              </a:ext>
            </a:extLst>
          </p:cNvPr>
          <p:cNvSpPr txBox="1">
            <a:spLocks/>
          </p:cNvSpPr>
          <p:nvPr userDrawn="1"/>
        </p:nvSpPr>
        <p:spPr bwMode="auto">
          <a:xfrm>
            <a:off x="4469721" y="6432165"/>
            <a:ext cx="474133"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377"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377"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a:ln>
                <a:noFill/>
              </a:ln>
              <a:solidFill>
                <a:srgbClr val="7F7F7F"/>
              </a:solidFill>
              <a:effectLst/>
              <a:uLnTx/>
              <a:uFillTx/>
              <a:latin typeface="Arial"/>
              <a:ea typeface="+mn-ea"/>
              <a:cs typeface="Arial"/>
            </a:endParaRPr>
          </a:p>
        </p:txBody>
      </p:sp>
    </p:spTree>
    <p:extLst>
      <p:ext uri="{BB962C8B-B14F-4D97-AF65-F5344CB8AC3E}">
        <p14:creationId xmlns:p14="http://schemas.microsoft.com/office/powerpoint/2010/main" val="432947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Bullet">
    <p:spTree>
      <p:nvGrpSpPr>
        <p:cNvPr id="1" name=""/>
        <p:cNvGrpSpPr/>
        <p:nvPr/>
      </p:nvGrpSpPr>
      <p:grpSpPr>
        <a:xfrm>
          <a:off x="0" y="0"/>
          <a:ext cx="0" cy="0"/>
          <a:chOff x="0" y="0"/>
          <a:chExt cx="0" cy="0"/>
        </a:xfrm>
      </p:grpSpPr>
      <p:sp>
        <p:nvSpPr>
          <p:cNvPr id="8" name="Footer Placeholder 4"/>
          <p:cNvSpPr txBox="1">
            <a:spLocks/>
          </p:cNvSpPr>
          <p:nvPr userDrawn="1"/>
        </p:nvSpPr>
        <p:spPr bwMode="auto">
          <a:xfrm>
            <a:off x="4401150" y="6432160"/>
            <a:ext cx="355600"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a:lnSpc>
                <a:spcPts val="900"/>
              </a:lnSpc>
              <a:defRPr/>
            </a:pPr>
            <a:endParaRPr lang="en-US" sz="800" dirty="0">
              <a:solidFill>
                <a:srgbClr val="7F7F7F"/>
              </a:solidFill>
              <a:latin typeface="Arial"/>
              <a:cs typeface="Arial"/>
            </a:endParaRPr>
          </a:p>
        </p:txBody>
      </p:sp>
      <p:sp>
        <p:nvSpPr>
          <p:cNvPr id="5" name="Content Placeholder 2"/>
          <p:cNvSpPr>
            <a:spLocks noGrp="1"/>
          </p:cNvSpPr>
          <p:nvPr>
            <p:ph idx="1" hasCustomPrompt="1"/>
          </p:nvPr>
        </p:nvSpPr>
        <p:spPr>
          <a:xfrm>
            <a:off x="457200" y="1355635"/>
            <a:ext cx="8217654" cy="4105366"/>
          </a:xfrm>
          <a:prstGeom prst="rect">
            <a:avLst/>
          </a:prstGeom>
        </p:spPr>
        <p:txBody>
          <a:bodyPr/>
          <a:lstStyle>
            <a:lvl1pPr>
              <a:defRPr>
                <a:solidFill>
                  <a:schemeClr val="tx1">
                    <a:lumMod val="65000"/>
                    <a:lumOff val="35000"/>
                  </a:schemeClr>
                </a:solidFill>
                <a:latin typeface="Arial"/>
                <a:cs typeface="Arial"/>
              </a:defRPr>
            </a:lvl1pPr>
            <a:lvl2pPr>
              <a:defRPr>
                <a:solidFill>
                  <a:schemeClr val="tx1">
                    <a:lumMod val="65000"/>
                    <a:lumOff val="35000"/>
                  </a:schemeClr>
                </a:solidFill>
                <a:latin typeface="Arial"/>
                <a:cs typeface="Arial"/>
              </a:defRPr>
            </a:lvl2pPr>
            <a:lvl3pPr>
              <a:defRPr>
                <a:solidFill>
                  <a:schemeClr val="tx1">
                    <a:lumMod val="65000"/>
                    <a:lumOff val="35000"/>
                  </a:schemeClr>
                </a:solidFill>
                <a:latin typeface="Arial"/>
                <a:cs typeface="Arial"/>
              </a:defRPr>
            </a:lvl3pPr>
            <a:lvl4pPr>
              <a:defRPr>
                <a:solidFill>
                  <a:schemeClr val="tx1">
                    <a:lumMod val="65000"/>
                    <a:lumOff val="35000"/>
                  </a:schemeClr>
                </a:solidFill>
                <a:latin typeface="Arial"/>
                <a:cs typeface="Arial"/>
              </a:defRPr>
            </a:lvl4pPr>
            <a:lvl5pPr>
              <a:defRPr>
                <a:solidFill>
                  <a:schemeClr val="tx1">
                    <a:lumMod val="65000"/>
                    <a:lumOff val="35000"/>
                  </a:schemeClr>
                </a:solidFill>
                <a:latin typeface="Arial"/>
                <a:cs typeface="Arial"/>
              </a:defRPr>
            </a:lvl5pPr>
          </a:lstStyle>
          <a:p>
            <a:pPr lvl="0"/>
            <a:r>
              <a:rPr lang="en-US" dirty="0"/>
              <a:t>Click to enter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Footer Placeholder 1">
            <a:extLst>
              <a:ext uri="{FF2B5EF4-FFF2-40B4-BE49-F238E27FC236}">
                <a16:creationId xmlns:a16="http://schemas.microsoft.com/office/drawing/2014/main" xmlns="" id="{82764B13-0D4A-3040-A652-B414ABC26ACD}"/>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a:solidFill>
                  <a:srgbClr val="FFFFFF">
                    <a:lumMod val="50000"/>
                  </a:srgbClr>
                </a:solidFill>
              </a:rPr>
              <a:t>Version: X.X  Last modified: [insert date format: DD Month YYYY]</a:t>
            </a:r>
          </a:p>
          <a:p>
            <a:pPr>
              <a:lnSpc>
                <a:spcPct val="100000"/>
              </a:lnSpc>
              <a:spcBef>
                <a:spcPct val="0"/>
              </a:spcBef>
            </a:pPr>
            <a:r>
              <a:rPr lang="en-US" sz="800" b="1" dirty="0">
                <a:solidFill>
                  <a:srgbClr val="FFFFFF">
                    <a:lumMod val="50000"/>
                  </a:srgbClr>
                </a:solidFill>
              </a:rPr>
              <a:t>CONFIDENTIAL OR RESTRICTED [Delete as appropriate]</a:t>
            </a:r>
            <a:endParaRPr lang="en-US" sz="800" dirty="0">
              <a:solidFill>
                <a:srgbClr val="FFFFFF">
                  <a:lumMod val="50000"/>
                </a:srgbClr>
              </a:solidFill>
            </a:endParaRPr>
          </a:p>
        </p:txBody>
      </p:sp>
      <p:pic>
        <p:nvPicPr>
          <p:cNvPr id="9" name="Picture 8" descr="SHL_tag_2col_pos_outline.eps">
            <a:extLst>
              <a:ext uri="{FF2B5EF4-FFF2-40B4-BE49-F238E27FC236}">
                <a16:creationId xmlns:a16="http://schemas.microsoft.com/office/drawing/2014/main" xmlns="" id="{E39342CA-E312-9D41-B69F-4E0045148F92}"/>
              </a:ext>
            </a:extLst>
          </p:cNvPr>
          <p:cNvPicPr>
            <a:picLocks noChangeAspect="1"/>
          </p:cNvPicPr>
          <p:nvPr userDrawn="1"/>
        </p:nvPicPr>
        <p:blipFill rotWithShape="1">
          <a:blip r:embed="rId2"/>
          <a:srcRect b="32551"/>
          <a:stretch/>
        </p:blipFill>
        <p:spPr>
          <a:xfrm>
            <a:off x="464262" y="6186191"/>
            <a:ext cx="1073376" cy="448786"/>
          </a:xfrm>
          <a:prstGeom prst="rect">
            <a:avLst/>
          </a:prstGeom>
        </p:spPr>
      </p:pic>
      <p:sp>
        <p:nvSpPr>
          <p:cNvPr id="10" name="Footer Placeholder 4">
            <a:extLst>
              <a:ext uri="{FF2B5EF4-FFF2-40B4-BE49-F238E27FC236}">
                <a16:creationId xmlns:a16="http://schemas.microsoft.com/office/drawing/2014/main" xmlns="" id="{928031EA-FF64-0646-B7B2-9C4958BD3F7E}"/>
              </a:ext>
            </a:extLst>
          </p:cNvPr>
          <p:cNvSpPr txBox="1">
            <a:spLocks/>
          </p:cNvSpPr>
          <p:nvPr userDrawn="1"/>
        </p:nvSpPr>
        <p:spPr bwMode="auto">
          <a:xfrm>
            <a:off x="4469721" y="6432165"/>
            <a:ext cx="474133"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377"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377"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a:ln>
                <a:noFill/>
              </a:ln>
              <a:solidFill>
                <a:srgbClr val="7F7F7F"/>
              </a:solidFill>
              <a:effectLst/>
              <a:uLnTx/>
              <a:uFillTx/>
              <a:latin typeface="Arial"/>
              <a:ea typeface="+mn-ea"/>
              <a:cs typeface="Arial"/>
            </a:endParaRPr>
          </a:p>
        </p:txBody>
      </p:sp>
      <p:sp>
        <p:nvSpPr>
          <p:cNvPr id="13" name="Title 1">
            <a:extLst>
              <a:ext uri="{FF2B5EF4-FFF2-40B4-BE49-F238E27FC236}">
                <a16:creationId xmlns:a16="http://schemas.microsoft.com/office/drawing/2014/main" xmlns="" id="{F6260F51-E560-1F47-86EE-CB8F4F5EE859}"/>
              </a:ext>
            </a:extLst>
          </p:cNvPr>
          <p:cNvSpPr>
            <a:spLocks noGrp="1"/>
          </p:cNvSpPr>
          <p:nvPr>
            <p:ph type="title" hasCustomPrompt="1"/>
          </p:nvPr>
        </p:nvSpPr>
        <p:spPr>
          <a:xfrm>
            <a:off x="457200" y="361949"/>
            <a:ext cx="8228012" cy="593869"/>
          </a:xfrm>
          <a:prstGeom prst="rect">
            <a:avLst/>
          </a:prstGeom>
        </p:spPr>
        <p:txBody>
          <a:bodyPr lIns="0" anchor="b" anchorCtr="0"/>
          <a:lstStyle>
            <a:lvl1pPr>
              <a:defRPr sz="2400">
                <a:solidFill>
                  <a:schemeClr val="tx1">
                    <a:lumMod val="65000"/>
                    <a:lumOff val="35000"/>
                  </a:schemeClr>
                </a:solidFill>
                <a:latin typeface="Arial" panose="020B0604020202020204" pitchFamily="34" charset="0"/>
                <a:cs typeface="Arial" panose="020B0604020202020204" pitchFamily="34" charset="0"/>
              </a:defRPr>
            </a:lvl1pPr>
          </a:lstStyle>
          <a:p>
            <a:r>
              <a:rPr lang="en-US" dirty="0"/>
              <a:t>Click to Enter Slide Title </a:t>
            </a:r>
          </a:p>
        </p:txBody>
      </p:sp>
    </p:spTree>
    <p:extLst>
      <p:ext uri="{BB962C8B-B14F-4D97-AF65-F5344CB8AC3E}">
        <p14:creationId xmlns:p14="http://schemas.microsoft.com/office/powerpoint/2010/main" val="3833943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Bullet w/ Intro Text ">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457200" y="2138766"/>
            <a:ext cx="8217654" cy="3440768"/>
          </a:xfrm>
          <a:prstGeom prst="rect">
            <a:avLst/>
          </a:prstGeom>
        </p:spPr>
        <p:txBody>
          <a:bodyPr/>
          <a:lstStyle>
            <a:lvl1pPr>
              <a:defRPr>
                <a:solidFill>
                  <a:schemeClr val="tx1">
                    <a:lumMod val="65000"/>
                    <a:lumOff val="35000"/>
                  </a:schemeClr>
                </a:solidFill>
                <a:latin typeface="Arial"/>
                <a:cs typeface="Arial"/>
              </a:defRPr>
            </a:lvl1pPr>
            <a:lvl2pPr>
              <a:defRPr>
                <a:solidFill>
                  <a:schemeClr val="tx1">
                    <a:lumMod val="65000"/>
                    <a:lumOff val="35000"/>
                  </a:schemeClr>
                </a:solidFill>
                <a:latin typeface="Arial"/>
                <a:cs typeface="Arial"/>
              </a:defRPr>
            </a:lvl2pPr>
            <a:lvl3pPr>
              <a:defRPr>
                <a:solidFill>
                  <a:schemeClr val="tx1">
                    <a:lumMod val="65000"/>
                    <a:lumOff val="35000"/>
                  </a:schemeClr>
                </a:solidFill>
                <a:latin typeface="Arial"/>
                <a:cs typeface="Arial"/>
              </a:defRPr>
            </a:lvl3pPr>
            <a:lvl4pPr>
              <a:defRPr>
                <a:solidFill>
                  <a:schemeClr val="tx1">
                    <a:lumMod val="65000"/>
                    <a:lumOff val="35000"/>
                  </a:schemeClr>
                </a:solidFill>
                <a:latin typeface="Arial"/>
                <a:cs typeface="Arial"/>
              </a:defRPr>
            </a:lvl4pPr>
            <a:lvl5pPr>
              <a:defRPr>
                <a:solidFill>
                  <a:schemeClr val="tx1">
                    <a:lumMod val="65000"/>
                    <a:lumOff val="35000"/>
                  </a:schemeClr>
                </a:solidFill>
                <a:latin typeface="Arial"/>
                <a:cs typeface="Arial"/>
              </a:defRPr>
            </a:lvl5pPr>
          </a:lstStyle>
          <a:p>
            <a:pPr lvl="0"/>
            <a:r>
              <a:rPr lang="en-US" dirty="0"/>
              <a:t>Click to enter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3" hasCustomPrompt="1"/>
          </p:nvPr>
        </p:nvSpPr>
        <p:spPr>
          <a:xfrm>
            <a:off x="457200" y="1338936"/>
            <a:ext cx="8206431" cy="720000"/>
          </a:xfrm>
          <a:prstGeom prst="rect">
            <a:avLst/>
          </a:prstGeom>
        </p:spPr>
        <p:txBody>
          <a:bodyPr/>
          <a:lstStyle>
            <a:lvl1pPr marL="0" indent="0" algn="l" rtl="0" fontAlgn="base">
              <a:lnSpc>
                <a:spcPct val="110000"/>
              </a:lnSpc>
              <a:spcBef>
                <a:spcPts val="700"/>
              </a:spcBef>
              <a:spcAft>
                <a:spcPct val="0"/>
              </a:spcAft>
              <a:buClr>
                <a:schemeClr val="bg2"/>
              </a:buClr>
              <a:buFontTx/>
              <a:buNone/>
              <a:defRPr lang="en-US" sz="2000" b="1" dirty="0" smtClean="0">
                <a:solidFill>
                  <a:schemeClr val="tx1">
                    <a:lumMod val="65000"/>
                    <a:lumOff val="35000"/>
                  </a:schemeClr>
                </a:solidFill>
                <a:latin typeface="+mj-lt"/>
                <a:ea typeface="+mn-ea"/>
                <a:cs typeface="Arial"/>
              </a:defRPr>
            </a:lvl1pPr>
            <a:lvl2pPr>
              <a:buNone/>
              <a:defRPr>
                <a:latin typeface="+mj-lt"/>
                <a:cs typeface="Arial"/>
              </a:defRPr>
            </a:lvl2pPr>
            <a:lvl3pPr>
              <a:buNone/>
              <a:defRPr>
                <a:latin typeface="Arial"/>
                <a:cs typeface="Arial"/>
              </a:defRPr>
            </a:lvl3pPr>
            <a:lvl4pPr>
              <a:buNone/>
              <a:defRPr>
                <a:latin typeface="Arial"/>
                <a:cs typeface="Arial"/>
              </a:defRPr>
            </a:lvl4pPr>
            <a:lvl5pPr>
              <a:buNone/>
              <a:defRPr>
                <a:latin typeface="Arial"/>
                <a:cs typeface="Arial"/>
              </a:defRPr>
            </a:lvl5pPr>
          </a:lstStyle>
          <a:p>
            <a:pPr lvl="0"/>
            <a:r>
              <a:rPr lang="en-US" dirty="0"/>
              <a:t>Click to enter text</a:t>
            </a:r>
          </a:p>
        </p:txBody>
      </p:sp>
      <p:sp>
        <p:nvSpPr>
          <p:cNvPr id="7" name="Title 1"/>
          <p:cNvSpPr>
            <a:spLocks noGrp="1"/>
          </p:cNvSpPr>
          <p:nvPr>
            <p:ph type="title" hasCustomPrompt="1"/>
          </p:nvPr>
        </p:nvSpPr>
        <p:spPr>
          <a:xfrm>
            <a:off x="457200" y="361949"/>
            <a:ext cx="8228012" cy="593869"/>
          </a:xfrm>
          <a:prstGeom prst="rect">
            <a:avLst/>
          </a:prstGeom>
        </p:spPr>
        <p:txBody>
          <a:bodyPr lIns="0" anchor="b" anchorCtr="0"/>
          <a:lstStyle>
            <a:lvl1pPr>
              <a:defRPr sz="2400">
                <a:solidFill>
                  <a:schemeClr val="tx1">
                    <a:lumMod val="65000"/>
                    <a:lumOff val="35000"/>
                  </a:schemeClr>
                </a:solidFill>
                <a:latin typeface="Arial" panose="020B0604020202020204" pitchFamily="34" charset="0"/>
                <a:cs typeface="Arial" panose="020B0604020202020204" pitchFamily="34" charset="0"/>
              </a:defRPr>
            </a:lvl1pPr>
          </a:lstStyle>
          <a:p>
            <a:r>
              <a:rPr lang="en-US" dirty="0"/>
              <a:t>Click to Enter Slide Title </a:t>
            </a:r>
          </a:p>
        </p:txBody>
      </p:sp>
      <p:sp>
        <p:nvSpPr>
          <p:cNvPr id="10" name="Footer Placeholder 1">
            <a:extLst>
              <a:ext uri="{FF2B5EF4-FFF2-40B4-BE49-F238E27FC236}">
                <a16:creationId xmlns:a16="http://schemas.microsoft.com/office/drawing/2014/main" xmlns="" id="{55566991-9AC9-1840-AA1C-778FD22D0983}"/>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a:solidFill>
                  <a:srgbClr val="FFFFFF">
                    <a:lumMod val="50000"/>
                  </a:srgbClr>
                </a:solidFill>
              </a:rPr>
              <a:t>Version: X.X  Last modified: [insert date format: DD Month YYYY]</a:t>
            </a:r>
          </a:p>
          <a:p>
            <a:pPr>
              <a:lnSpc>
                <a:spcPct val="100000"/>
              </a:lnSpc>
              <a:spcBef>
                <a:spcPct val="0"/>
              </a:spcBef>
            </a:pPr>
            <a:r>
              <a:rPr lang="en-US" sz="800" b="1" dirty="0">
                <a:solidFill>
                  <a:srgbClr val="FFFFFF">
                    <a:lumMod val="50000"/>
                  </a:srgbClr>
                </a:solidFill>
              </a:rPr>
              <a:t>CONFIDENTIAL OR RESTRICTED [Delete as appropriate]</a:t>
            </a:r>
            <a:endParaRPr lang="en-US" sz="800" dirty="0">
              <a:solidFill>
                <a:srgbClr val="FFFFFF">
                  <a:lumMod val="50000"/>
                </a:srgbClr>
              </a:solidFill>
            </a:endParaRPr>
          </a:p>
        </p:txBody>
      </p:sp>
      <p:pic>
        <p:nvPicPr>
          <p:cNvPr id="9" name="Picture 8" descr="SHL_tag_2col_pos_outline.eps">
            <a:extLst>
              <a:ext uri="{FF2B5EF4-FFF2-40B4-BE49-F238E27FC236}">
                <a16:creationId xmlns:a16="http://schemas.microsoft.com/office/drawing/2014/main" xmlns="" id="{9C1F72D0-2FDC-424D-9050-5338717DF783}"/>
              </a:ext>
            </a:extLst>
          </p:cNvPr>
          <p:cNvPicPr>
            <a:picLocks noChangeAspect="1"/>
          </p:cNvPicPr>
          <p:nvPr userDrawn="1"/>
        </p:nvPicPr>
        <p:blipFill rotWithShape="1">
          <a:blip r:embed="rId2"/>
          <a:srcRect b="32551"/>
          <a:stretch/>
        </p:blipFill>
        <p:spPr>
          <a:xfrm>
            <a:off x="464262" y="6186191"/>
            <a:ext cx="1073376" cy="448786"/>
          </a:xfrm>
          <a:prstGeom prst="rect">
            <a:avLst/>
          </a:prstGeom>
        </p:spPr>
      </p:pic>
      <p:sp>
        <p:nvSpPr>
          <p:cNvPr id="8" name="Footer Placeholder 4">
            <a:extLst>
              <a:ext uri="{FF2B5EF4-FFF2-40B4-BE49-F238E27FC236}">
                <a16:creationId xmlns:a16="http://schemas.microsoft.com/office/drawing/2014/main" xmlns="" id="{7B337EB7-15C8-804F-B892-EF49CE09F307}"/>
              </a:ext>
            </a:extLst>
          </p:cNvPr>
          <p:cNvSpPr txBox="1">
            <a:spLocks/>
          </p:cNvSpPr>
          <p:nvPr userDrawn="1"/>
        </p:nvSpPr>
        <p:spPr bwMode="auto">
          <a:xfrm>
            <a:off x="4469721" y="6432165"/>
            <a:ext cx="474133"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377"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377"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a:ln>
                <a:noFill/>
              </a:ln>
              <a:solidFill>
                <a:srgbClr val="7F7F7F"/>
              </a:solidFill>
              <a:effectLst/>
              <a:uLnTx/>
              <a:uFillTx/>
              <a:latin typeface="Arial"/>
              <a:ea typeface="+mn-ea"/>
              <a:cs typeface="Arial"/>
            </a:endParaRPr>
          </a:p>
        </p:txBody>
      </p:sp>
    </p:spTree>
    <p:extLst>
      <p:ext uri="{BB962C8B-B14F-4D97-AF65-F5344CB8AC3E}">
        <p14:creationId xmlns:p14="http://schemas.microsoft.com/office/powerpoint/2010/main" val="39915474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
    <p:spTree>
      <p:nvGrpSpPr>
        <p:cNvPr id="1" name=""/>
        <p:cNvGrpSpPr/>
        <p:nvPr/>
      </p:nvGrpSpPr>
      <p:grpSpPr>
        <a:xfrm>
          <a:off x="0" y="0"/>
          <a:ext cx="0" cy="0"/>
          <a:chOff x="0" y="0"/>
          <a:chExt cx="0" cy="0"/>
        </a:xfrm>
      </p:grpSpPr>
      <p:sp>
        <p:nvSpPr>
          <p:cNvPr id="11" name="Content Placeholder 2"/>
          <p:cNvSpPr>
            <a:spLocks noGrp="1"/>
          </p:cNvSpPr>
          <p:nvPr>
            <p:ph idx="14" hasCustomPrompt="1"/>
          </p:nvPr>
        </p:nvSpPr>
        <p:spPr>
          <a:xfrm>
            <a:off x="461964" y="1355635"/>
            <a:ext cx="3873816" cy="4232365"/>
          </a:xfrm>
          <a:prstGeom prst="rect">
            <a:avLst/>
          </a:prstGeom>
        </p:spPr>
        <p:txBody>
          <a:bodyPr/>
          <a:lstStyle>
            <a:lvl1pPr>
              <a:defRPr>
                <a:solidFill>
                  <a:schemeClr val="tx1">
                    <a:lumMod val="65000"/>
                    <a:lumOff val="35000"/>
                  </a:schemeClr>
                </a:solidFill>
                <a:latin typeface="Arial"/>
                <a:cs typeface="Arial"/>
              </a:defRPr>
            </a:lvl1pPr>
            <a:lvl2pPr>
              <a:defRPr>
                <a:solidFill>
                  <a:schemeClr val="tx1">
                    <a:lumMod val="65000"/>
                    <a:lumOff val="35000"/>
                  </a:schemeClr>
                </a:solidFill>
                <a:latin typeface="Arial"/>
                <a:cs typeface="Arial"/>
              </a:defRPr>
            </a:lvl2pPr>
            <a:lvl3pPr>
              <a:defRPr>
                <a:solidFill>
                  <a:schemeClr val="tx1">
                    <a:lumMod val="65000"/>
                    <a:lumOff val="35000"/>
                  </a:schemeClr>
                </a:solidFill>
                <a:latin typeface="Arial"/>
                <a:cs typeface="Arial"/>
              </a:defRPr>
            </a:lvl3pPr>
            <a:lvl4pPr>
              <a:defRPr>
                <a:solidFill>
                  <a:schemeClr val="tx1">
                    <a:lumMod val="65000"/>
                    <a:lumOff val="35000"/>
                  </a:schemeClr>
                </a:solidFill>
                <a:latin typeface="Arial"/>
                <a:cs typeface="Arial"/>
              </a:defRPr>
            </a:lvl4pPr>
            <a:lvl5pPr>
              <a:defRPr>
                <a:solidFill>
                  <a:schemeClr val="tx1">
                    <a:lumMod val="65000"/>
                    <a:lumOff val="35000"/>
                  </a:schemeClr>
                </a:solidFill>
                <a:latin typeface="Arial"/>
                <a:cs typeface="Arial"/>
              </a:defRPr>
            </a:lvl5pPr>
          </a:lstStyle>
          <a:p>
            <a:pPr lvl="0"/>
            <a:r>
              <a:rPr lang="en-US" dirty="0"/>
              <a:t>Click to enter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Content Placeholder 2"/>
          <p:cNvSpPr>
            <a:spLocks noGrp="1"/>
          </p:cNvSpPr>
          <p:nvPr>
            <p:ph idx="15" hasCustomPrompt="1"/>
          </p:nvPr>
        </p:nvSpPr>
        <p:spPr>
          <a:xfrm>
            <a:off x="4811396" y="1355635"/>
            <a:ext cx="3873816" cy="4232365"/>
          </a:xfrm>
          <a:prstGeom prst="rect">
            <a:avLst/>
          </a:prstGeom>
        </p:spPr>
        <p:txBody>
          <a:bodyPr/>
          <a:lstStyle>
            <a:lvl1pPr>
              <a:defRPr>
                <a:solidFill>
                  <a:schemeClr val="tx1">
                    <a:lumMod val="65000"/>
                    <a:lumOff val="35000"/>
                  </a:schemeClr>
                </a:solidFill>
                <a:latin typeface="Arial"/>
                <a:cs typeface="Arial"/>
              </a:defRPr>
            </a:lvl1pPr>
            <a:lvl2pPr>
              <a:defRPr>
                <a:solidFill>
                  <a:schemeClr val="tx1">
                    <a:lumMod val="65000"/>
                    <a:lumOff val="35000"/>
                  </a:schemeClr>
                </a:solidFill>
                <a:latin typeface="Arial"/>
                <a:cs typeface="Arial"/>
              </a:defRPr>
            </a:lvl2pPr>
            <a:lvl3pPr>
              <a:defRPr>
                <a:solidFill>
                  <a:schemeClr val="tx1">
                    <a:lumMod val="65000"/>
                    <a:lumOff val="35000"/>
                  </a:schemeClr>
                </a:solidFill>
                <a:latin typeface="Arial"/>
                <a:cs typeface="Arial"/>
              </a:defRPr>
            </a:lvl3pPr>
            <a:lvl4pPr>
              <a:defRPr>
                <a:solidFill>
                  <a:schemeClr val="tx1">
                    <a:lumMod val="65000"/>
                    <a:lumOff val="35000"/>
                  </a:schemeClr>
                </a:solidFill>
                <a:latin typeface="Arial"/>
                <a:cs typeface="Arial"/>
              </a:defRPr>
            </a:lvl4pPr>
            <a:lvl5pPr>
              <a:defRPr>
                <a:solidFill>
                  <a:schemeClr val="tx1">
                    <a:lumMod val="65000"/>
                    <a:lumOff val="35000"/>
                  </a:schemeClr>
                </a:solidFill>
                <a:latin typeface="Arial"/>
                <a:cs typeface="Arial"/>
              </a:defRPr>
            </a:lvl5pPr>
          </a:lstStyle>
          <a:p>
            <a:pPr lvl="0"/>
            <a:r>
              <a:rPr lang="en-US" dirty="0"/>
              <a:t>Click to enter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p:cNvSpPr>
            <a:spLocks noGrp="1"/>
          </p:cNvSpPr>
          <p:nvPr>
            <p:ph type="title" hasCustomPrompt="1"/>
          </p:nvPr>
        </p:nvSpPr>
        <p:spPr>
          <a:xfrm>
            <a:off x="457200" y="361949"/>
            <a:ext cx="8228012" cy="593869"/>
          </a:xfrm>
          <a:prstGeom prst="rect">
            <a:avLst/>
          </a:prstGeom>
        </p:spPr>
        <p:txBody>
          <a:bodyPr lIns="0" anchor="b" anchorCtr="0"/>
          <a:lstStyle>
            <a:lvl1pPr>
              <a:defRPr sz="2400">
                <a:solidFill>
                  <a:schemeClr val="tx1">
                    <a:lumMod val="65000"/>
                    <a:lumOff val="35000"/>
                  </a:schemeClr>
                </a:solidFill>
                <a:latin typeface="Arial" panose="020B0604020202020204" pitchFamily="34" charset="0"/>
                <a:cs typeface="Arial" panose="020B0604020202020204" pitchFamily="34" charset="0"/>
              </a:defRPr>
            </a:lvl1pPr>
          </a:lstStyle>
          <a:p>
            <a:r>
              <a:rPr lang="en-US" dirty="0"/>
              <a:t>Click to Enter Slide Title </a:t>
            </a:r>
          </a:p>
        </p:txBody>
      </p:sp>
      <p:sp>
        <p:nvSpPr>
          <p:cNvPr id="10" name="Footer Placeholder 1">
            <a:extLst>
              <a:ext uri="{FF2B5EF4-FFF2-40B4-BE49-F238E27FC236}">
                <a16:creationId xmlns:a16="http://schemas.microsoft.com/office/drawing/2014/main" xmlns="" id="{101E4C52-8F9B-C64C-B499-8EBDE8A564A3}"/>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a:solidFill>
                  <a:srgbClr val="FFFFFF">
                    <a:lumMod val="50000"/>
                  </a:srgbClr>
                </a:solidFill>
              </a:rPr>
              <a:t>Version: X.X  Last modified: [insert date format: DD Month YYYY]</a:t>
            </a:r>
          </a:p>
          <a:p>
            <a:pPr>
              <a:lnSpc>
                <a:spcPct val="100000"/>
              </a:lnSpc>
              <a:spcBef>
                <a:spcPct val="0"/>
              </a:spcBef>
            </a:pPr>
            <a:r>
              <a:rPr lang="en-US" sz="800" b="1" dirty="0">
                <a:solidFill>
                  <a:srgbClr val="FFFFFF">
                    <a:lumMod val="50000"/>
                  </a:srgbClr>
                </a:solidFill>
              </a:rPr>
              <a:t>CONFIDENTIAL OR RESTRICTED [Delete as appropriate]</a:t>
            </a:r>
            <a:endParaRPr lang="en-US" sz="800" dirty="0">
              <a:solidFill>
                <a:srgbClr val="FFFFFF">
                  <a:lumMod val="50000"/>
                </a:srgbClr>
              </a:solidFill>
            </a:endParaRPr>
          </a:p>
        </p:txBody>
      </p:sp>
      <p:pic>
        <p:nvPicPr>
          <p:cNvPr id="8" name="Picture 7" descr="SHL_tag_2col_pos_outline.eps">
            <a:extLst>
              <a:ext uri="{FF2B5EF4-FFF2-40B4-BE49-F238E27FC236}">
                <a16:creationId xmlns:a16="http://schemas.microsoft.com/office/drawing/2014/main" xmlns="" id="{D3632AEA-B967-8146-908B-A65E0C887C5F}"/>
              </a:ext>
            </a:extLst>
          </p:cNvPr>
          <p:cNvPicPr>
            <a:picLocks noChangeAspect="1"/>
          </p:cNvPicPr>
          <p:nvPr userDrawn="1"/>
        </p:nvPicPr>
        <p:blipFill rotWithShape="1">
          <a:blip r:embed="rId2"/>
          <a:srcRect b="32551"/>
          <a:stretch/>
        </p:blipFill>
        <p:spPr>
          <a:xfrm>
            <a:off x="464262" y="6186191"/>
            <a:ext cx="1073376" cy="448786"/>
          </a:xfrm>
          <a:prstGeom prst="rect">
            <a:avLst/>
          </a:prstGeom>
        </p:spPr>
      </p:pic>
      <p:sp>
        <p:nvSpPr>
          <p:cNvPr id="9" name="Footer Placeholder 4">
            <a:extLst>
              <a:ext uri="{FF2B5EF4-FFF2-40B4-BE49-F238E27FC236}">
                <a16:creationId xmlns:a16="http://schemas.microsoft.com/office/drawing/2014/main" xmlns="" id="{951629F2-9743-5B47-BC78-A7A029C9397E}"/>
              </a:ext>
            </a:extLst>
          </p:cNvPr>
          <p:cNvSpPr txBox="1">
            <a:spLocks/>
          </p:cNvSpPr>
          <p:nvPr userDrawn="1"/>
        </p:nvSpPr>
        <p:spPr bwMode="auto">
          <a:xfrm>
            <a:off x="4469721" y="6432165"/>
            <a:ext cx="474133"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377"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377"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a:ln>
                <a:noFill/>
              </a:ln>
              <a:solidFill>
                <a:srgbClr val="7F7F7F"/>
              </a:solidFill>
              <a:effectLst/>
              <a:uLnTx/>
              <a:uFillTx/>
              <a:latin typeface="Arial"/>
              <a:ea typeface="+mn-ea"/>
              <a:cs typeface="Arial"/>
            </a:endParaRPr>
          </a:p>
        </p:txBody>
      </p:sp>
    </p:spTree>
    <p:extLst>
      <p:ext uri="{BB962C8B-B14F-4D97-AF65-F5344CB8AC3E}">
        <p14:creationId xmlns:p14="http://schemas.microsoft.com/office/powerpoint/2010/main" val="2690491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Column w/ Int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1962" y="1355634"/>
            <a:ext cx="3875919" cy="588806"/>
          </a:xfrm>
          <a:prstGeom prst="rect">
            <a:avLst/>
          </a:prstGeom>
        </p:spPr>
        <p:txBody>
          <a:bodyPr anchor="t" anchorCtr="0"/>
          <a:lstStyle>
            <a:lvl1pPr marL="0" indent="0">
              <a:buNone/>
              <a:defRPr sz="2000" b="1" cap="none">
                <a:ln>
                  <a:noFill/>
                </a:ln>
                <a:solidFill>
                  <a:schemeClr val="tx1">
                    <a:lumMod val="65000"/>
                    <a:lumOff val="3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enter text</a:t>
            </a:r>
          </a:p>
        </p:txBody>
      </p:sp>
      <p:sp>
        <p:nvSpPr>
          <p:cNvPr id="4" name="Content Placeholder 3"/>
          <p:cNvSpPr>
            <a:spLocks noGrp="1"/>
          </p:cNvSpPr>
          <p:nvPr>
            <p:ph sz="half" idx="2" hasCustomPrompt="1"/>
          </p:nvPr>
        </p:nvSpPr>
        <p:spPr>
          <a:xfrm>
            <a:off x="461963" y="2092271"/>
            <a:ext cx="3875919" cy="3368729"/>
          </a:xfrm>
          <a:prstGeom prst="rect">
            <a:avLst/>
          </a:prstGeom>
        </p:spPr>
        <p:txBody>
          <a:bodyPr/>
          <a:lstStyle>
            <a:lvl1pPr>
              <a:defRPr sz="2000">
                <a:solidFill>
                  <a:schemeClr val="tx1">
                    <a:lumMod val="65000"/>
                    <a:lumOff val="35000"/>
                  </a:schemeClr>
                </a:solidFill>
                <a:latin typeface="Arial"/>
                <a:cs typeface="Arial"/>
              </a:defRPr>
            </a:lvl1pPr>
            <a:lvl2pPr>
              <a:defRPr sz="1800">
                <a:solidFill>
                  <a:schemeClr val="tx1">
                    <a:lumMod val="65000"/>
                    <a:lumOff val="35000"/>
                  </a:schemeClr>
                </a:solidFill>
                <a:latin typeface="Arial"/>
                <a:cs typeface="Arial"/>
              </a:defRPr>
            </a:lvl2pPr>
            <a:lvl3pPr>
              <a:defRPr sz="1600">
                <a:solidFill>
                  <a:schemeClr val="tx1">
                    <a:lumMod val="65000"/>
                    <a:lumOff val="35000"/>
                  </a:schemeClr>
                </a:solidFill>
                <a:latin typeface="Arial"/>
                <a:cs typeface="Arial"/>
              </a:defRPr>
            </a:lvl3pPr>
            <a:lvl4pPr>
              <a:defRPr sz="1400">
                <a:solidFill>
                  <a:schemeClr val="tx1">
                    <a:lumMod val="65000"/>
                    <a:lumOff val="35000"/>
                  </a:schemeClr>
                </a:solidFill>
                <a:latin typeface="Arial"/>
                <a:cs typeface="Arial"/>
              </a:defRPr>
            </a:lvl4pPr>
            <a:lvl5pPr>
              <a:defRPr sz="1400">
                <a:solidFill>
                  <a:schemeClr val="tx1">
                    <a:lumMod val="65000"/>
                    <a:lumOff val="35000"/>
                  </a:schemeClr>
                </a:solidFill>
                <a:latin typeface="Arial"/>
                <a:cs typeface="Arial"/>
              </a:defRPr>
            </a:lvl5pPr>
            <a:lvl6pPr>
              <a:defRPr sz="1600"/>
            </a:lvl6pPr>
            <a:lvl7pPr>
              <a:defRPr sz="1600"/>
            </a:lvl7pPr>
            <a:lvl8pPr>
              <a:defRPr sz="1600"/>
            </a:lvl8pPr>
            <a:lvl9pPr>
              <a:defRPr sz="1600"/>
            </a:lvl9pPr>
          </a:lstStyle>
          <a:p>
            <a:pPr lvl="0"/>
            <a:r>
              <a:rPr lang="en-US" dirty="0"/>
              <a:t>Click to enter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4804573" y="1355634"/>
            <a:ext cx="3879370" cy="585216"/>
          </a:xfrm>
          <a:prstGeom prst="rect">
            <a:avLst/>
          </a:prstGeom>
        </p:spPr>
        <p:txBody>
          <a:bodyPr anchor="t" anchorCtr="0"/>
          <a:lstStyle>
            <a:lvl1pPr marL="0" indent="0">
              <a:buNone/>
              <a:defRPr sz="2000" b="1" cap="none" baseline="0">
                <a:solidFill>
                  <a:schemeClr val="tx1">
                    <a:lumMod val="65000"/>
                    <a:lumOff val="3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base" latinLnBrk="0" hangingPunct="1">
              <a:lnSpc>
                <a:spcPct val="110000"/>
              </a:lnSpc>
              <a:spcBef>
                <a:spcPts val="700"/>
              </a:spcBef>
              <a:spcAft>
                <a:spcPct val="0"/>
              </a:spcAft>
              <a:buClr>
                <a:schemeClr val="bg2"/>
              </a:buClr>
              <a:buSzTx/>
              <a:buFontTx/>
              <a:buNone/>
              <a:tabLst/>
              <a:defRPr/>
            </a:pPr>
            <a:r>
              <a:rPr lang="en-US" dirty="0"/>
              <a:t>Click to enter text</a:t>
            </a:r>
          </a:p>
        </p:txBody>
      </p:sp>
      <p:sp>
        <p:nvSpPr>
          <p:cNvPr id="6" name="Content Placeholder 5"/>
          <p:cNvSpPr>
            <a:spLocks noGrp="1"/>
          </p:cNvSpPr>
          <p:nvPr>
            <p:ph sz="quarter" idx="4" hasCustomPrompt="1"/>
          </p:nvPr>
        </p:nvSpPr>
        <p:spPr>
          <a:xfrm>
            <a:off x="4804573" y="2076772"/>
            <a:ext cx="3879370" cy="3375761"/>
          </a:xfrm>
          <a:prstGeom prst="rect">
            <a:avLst/>
          </a:prstGeom>
        </p:spPr>
        <p:txBody>
          <a:bodyPr/>
          <a:lstStyle>
            <a:lvl1pPr>
              <a:defRPr sz="2000">
                <a:solidFill>
                  <a:schemeClr val="tx1">
                    <a:lumMod val="65000"/>
                    <a:lumOff val="35000"/>
                  </a:schemeClr>
                </a:solidFill>
                <a:latin typeface="Arial"/>
                <a:cs typeface="Arial"/>
              </a:defRPr>
            </a:lvl1pPr>
            <a:lvl2pPr>
              <a:defRPr sz="1800">
                <a:solidFill>
                  <a:schemeClr val="tx1">
                    <a:lumMod val="65000"/>
                    <a:lumOff val="35000"/>
                  </a:schemeClr>
                </a:solidFill>
                <a:latin typeface="Arial"/>
                <a:cs typeface="Arial"/>
              </a:defRPr>
            </a:lvl2pPr>
            <a:lvl3pPr>
              <a:defRPr sz="1600">
                <a:solidFill>
                  <a:schemeClr val="tx1">
                    <a:lumMod val="65000"/>
                    <a:lumOff val="35000"/>
                  </a:schemeClr>
                </a:solidFill>
                <a:latin typeface="Arial"/>
                <a:cs typeface="Arial"/>
              </a:defRPr>
            </a:lvl3pPr>
            <a:lvl4pPr>
              <a:defRPr sz="1400">
                <a:solidFill>
                  <a:schemeClr val="tx1">
                    <a:lumMod val="65000"/>
                    <a:lumOff val="35000"/>
                  </a:schemeClr>
                </a:solidFill>
                <a:latin typeface="Arial"/>
                <a:cs typeface="Arial"/>
              </a:defRPr>
            </a:lvl4pPr>
            <a:lvl5pPr>
              <a:defRPr sz="1400">
                <a:solidFill>
                  <a:schemeClr val="tx1">
                    <a:lumMod val="65000"/>
                    <a:lumOff val="35000"/>
                  </a:schemeClr>
                </a:solidFill>
                <a:latin typeface="Arial"/>
                <a:cs typeface="Arial"/>
              </a:defRPr>
            </a:lvl5pPr>
            <a:lvl6pPr>
              <a:defRPr sz="1600"/>
            </a:lvl6pPr>
            <a:lvl7pPr>
              <a:defRPr sz="1600"/>
            </a:lvl7pPr>
            <a:lvl8pPr>
              <a:defRPr sz="1600"/>
            </a:lvl8pPr>
            <a:lvl9pPr>
              <a:defRPr sz="1600"/>
            </a:lvl9pPr>
          </a:lstStyle>
          <a:p>
            <a:pPr lvl="0"/>
            <a:r>
              <a:rPr lang="en-US" dirty="0"/>
              <a:t>Click to enter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hasCustomPrompt="1"/>
          </p:nvPr>
        </p:nvSpPr>
        <p:spPr>
          <a:xfrm>
            <a:off x="457200" y="361949"/>
            <a:ext cx="8228012" cy="593869"/>
          </a:xfrm>
          <a:prstGeom prst="rect">
            <a:avLst/>
          </a:prstGeom>
        </p:spPr>
        <p:txBody>
          <a:bodyPr lIns="0" anchor="b" anchorCtr="0"/>
          <a:lstStyle>
            <a:lvl1pPr>
              <a:defRPr sz="2400">
                <a:solidFill>
                  <a:schemeClr val="tx1">
                    <a:lumMod val="65000"/>
                    <a:lumOff val="35000"/>
                  </a:schemeClr>
                </a:solidFill>
                <a:latin typeface="Arial" panose="020B0604020202020204" pitchFamily="34" charset="0"/>
                <a:cs typeface="Arial" panose="020B0604020202020204" pitchFamily="34" charset="0"/>
              </a:defRPr>
            </a:lvl1pPr>
          </a:lstStyle>
          <a:p>
            <a:r>
              <a:rPr lang="en-US" dirty="0"/>
              <a:t>Click to Enter Slide Title </a:t>
            </a:r>
          </a:p>
        </p:txBody>
      </p:sp>
      <p:sp>
        <p:nvSpPr>
          <p:cNvPr id="12" name="Footer Placeholder 1">
            <a:extLst>
              <a:ext uri="{FF2B5EF4-FFF2-40B4-BE49-F238E27FC236}">
                <a16:creationId xmlns:a16="http://schemas.microsoft.com/office/drawing/2014/main" xmlns="" id="{4E892176-7212-BA4A-A5B2-5BFCC15245D8}"/>
              </a:ext>
            </a:extLst>
          </p:cNvPr>
          <p:cNvSpPr>
            <a:spLocks noGrp="1"/>
          </p:cNvSpPr>
          <p:nvPr>
            <p:ph type="ftr" sz="quarter" idx="10"/>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a:solidFill>
                  <a:srgbClr val="FFFFFF">
                    <a:lumMod val="50000"/>
                  </a:srgbClr>
                </a:solidFill>
              </a:rPr>
              <a:t>Version: X.X  Last modified: [insert date format: DD Month YYYY]</a:t>
            </a:r>
          </a:p>
          <a:p>
            <a:pPr>
              <a:lnSpc>
                <a:spcPct val="100000"/>
              </a:lnSpc>
              <a:spcBef>
                <a:spcPct val="0"/>
              </a:spcBef>
            </a:pPr>
            <a:r>
              <a:rPr lang="en-US" sz="800" b="1" dirty="0">
                <a:solidFill>
                  <a:srgbClr val="FFFFFF">
                    <a:lumMod val="50000"/>
                  </a:srgbClr>
                </a:solidFill>
              </a:rPr>
              <a:t>CONFIDENTIAL OR RESTRICTED [Delete as appropriate]</a:t>
            </a:r>
            <a:endParaRPr lang="en-US" sz="800" dirty="0">
              <a:solidFill>
                <a:srgbClr val="FFFFFF">
                  <a:lumMod val="50000"/>
                </a:srgbClr>
              </a:solidFill>
            </a:endParaRPr>
          </a:p>
        </p:txBody>
      </p:sp>
      <p:pic>
        <p:nvPicPr>
          <p:cNvPr id="10" name="Picture 9" descr="SHL_tag_2col_pos_outline.eps">
            <a:extLst>
              <a:ext uri="{FF2B5EF4-FFF2-40B4-BE49-F238E27FC236}">
                <a16:creationId xmlns:a16="http://schemas.microsoft.com/office/drawing/2014/main" xmlns="" id="{C2ACE26E-9EB8-0241-B23C-9D960EB1804F}"/>
              </a:ext>
            </a:extLst>
          </p:cNvPr>
          <p:cNvPicPr>
            <a:picLocks noChangeAspect="1"/>
          </p:cNvPicPr>
          <p:nvPr userDrawn="1"/>
        </p:nvPicPr>
        <p:blipFill rotWithShape="1">
          <a:blip r:embed="rId2"/>
          <a:srcRect b="32551"/>
          <a:stretch/>
        </p:blipFill>
        <p:spPr>
          <a:xfrm>
            <a:off x="464262" y="6186191"/>
            <a:ext cx="1073376" cy="448786"/>
          </a:xfrm>
          <a:prstGeom prst="rect">
            <a:avLst/>
          </a:prstGeom>
        </p:spPr>
      </p:pic>
      <p:sp>
        <p:nvSpPr>
          <p:cNvPr id="11" name="Footer Placeholder 4">
            <a:extLst>
              <a:ext uri="{FF2B5EF4-FFF2-40B4-BE49-F238E27FC236}">
                <a16:creationId xmlns:a16="http://schemas.microsoft.com/office/drawing/2014/main" xmlns="" id="{E2A04BDB-6FE1-0E49-8E39-00BAD59CFCE1}"/>
              </a:ext>
            </a:extLst>
          </p:cNvPr>
          <p:cNvSpPr txBox="1">
            <a:spLocks/>
          </p:cNvSpPr>
          <p:nvPr userDrawn="1"/>
        </p:nvSpPr>
        <p:spPr bwMode="auto">
          <a:xfrm>
            <a:off x="4469721" y="6432165"/>
            <a:ext cx="474133"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377"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377"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a:ln>
                <a:noFill/>
              </a:ln>
              <a:solidFill>
                <a:srgbClr val="7F7F7F"/>
              </a:solidFill>
              <a:effectLst/>
              <a:uLnTx/>
              <a:uFillTx/>
              <a:latin typeface="Arial"/>
              <a:ea typeface="+mn-ea"/>
              <a:cs typeface="Arial"/>
            </a:endParaRPr>
          </a:p>
        </p:txBody>
      </p:sp>
    </p:spTree>
    <p:extLst>
      <p:ext uri="{BB962C8B-B14F-4D97-AF65-F5344CB8AC3E}">
        <p14:creationId xmlns:p14="http://schemas.microsoft.com/office/powerpoint/2010/main" val="21867809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Gray">
    <p:bg>
      <p:bgRef idx="1001">
        <a:schemeClr val="bg1"/>
      </p:bgRef>
    </p:bg>
    <p:spTree>
      <p:nvGrpSpPr>
        <p:cNvPr id="1" name=""/>
        <p:cNvGrpSpPr/>
        <p:nvPr/>
      </p:nvGrpSpPr>
      <p:grpSpPr>
        <a:xfrm>
          <a:off x="0" y="0"/>
          <a:ext cx="0" cy="0"/>
          <a:chOff x="0" y="0"/>
          <a:chExt cx="0" cy="0"/>
        </a:xfrm>
      </p:grpSpPr>
      <p:sp>
        <p:nvSpPr>
          <p:cNvPr id="18" name="Rectangle 17"/>
          <p:cNvSpPr/>
          <p:nvPr userDrawn="1"/>
        </p:nvSpPr>
        <p:spPr bwMode="auto">
          <a:xfrm>
            <a:off x="0" y="524949"/>
            <a:ext cx="8129239" cy="1845719"/>
          </a:xfrm>
          <a:prstGeom prst="rect">
            <a:avLst/>
          </a:prstGeom>
          <a:solidFill>
            <a:schemeClr val="accent1"/>
          </a:solidFill>
          <a:ln w="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19" name="Text Placeholder 2"/>
          <p:cNvSpPr>
            <a:spLocks noGrp="1"/>
          </p:cNvSpPr>
          <p:nvPr>
            <p:ph type="body" sz="quarter" idx="10" hasCustomPrompt="1"/>
          </p:nvPr>
        </p:nvSpPr>
        <p:spPr>
          <a:xfrm>
            <a:off x="464263" y="922876"/>
            <a:ext cx="6707420" cy="1045029"/>
          </a:xfrm>
          <a:prstGeom prst="rect">
            <a:avLst/>
          </a:prstGeom>
        </p:spPr>
        <p:txBody>
          <a:bodyPr vert="horz" lIns="0" rIns="0" bIns="91440" anchor="ctr"/>
          <a:lstStyle>
            <a:lvl1pPr marL="0" marR="0" indent="0" algn="l" defTabSz="457200" rtl="0" eaLnBrk="1" fontAlgn="auto" latinLnBrk="0" hangingPunct="1">
              <a:lnSpc>
                <a:spcPct val="100000"/>
              </a:lnSpc>
              <a:spcBef>
                <a:spcPct val="20000"/>
              </a:spcBef>
              <a:spcAft>
                <a:spcPts val="0"/>
              </a:spcAft>
              <a:buClrTx/>
              <a:buSzTx/>
              <a:buFontTx/>
              <a:buNone/>
              <a:tabLst/>
              <a:defRPr sz="2800" b="1" baseline="0">
                <a:solidFill>
                  <a:schemeClr val="bg1"/>
                </a:solidFill>
                <a:latin typeface="Arial" panose="020B0604020202020204" pitchFamily="34" charset="0"/>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a:t>Enter Title; </a:t>
            </a:r>
            <a:br>
              <a:rPr lang="en-US" dirty="0"/>
            </a:br>
            <a:r>
              <a:rPr lang="en-US" dirty="0"/>
              <a:t>Two Lines Only</a:t>
            </a:r>
          </a:p>
        </p:txBody>
      </p:sp>
      <p:sp>
        <p:nvSpPr>
          <p:cNvPr id="20" name="Oval 19"/>
          <p:cNvSpPr/>
          <p:nvPr userDrawn="1"/>
        </p:nvSpPr>
        <p:spPr bwMode="auto">
          <a:xfrm>
            <a:off x="7171682" y="524950"/>
            <a:ext cx="1845732" cy="1845732"/>
          </a:xfrm>
          <a:prstGeom prst="ellipse">
            <a:avLst/>
          </a:prstGeom>
          <a:solidFill>
            <a:schemeClr val="tx2"/>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9" name="Footer Placeholder 1">
            <a:extLst>
              <a:ext uri="{FF2B5EF4-FFF2-40B4-BE49-F238E27FC236}">
                <a16:creationId xmlns:a16="http://schemas.microsoft.com/office/drawing/2014/main" xmlns="" id="{2B2A04D3-97C7-C748-B9CF-2F4A356CF978}"/>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a:solidFill>
                  <a:srgbClr val="FFFFFF">
                    <a:lumMod val="50000"/>
                  </a:srgbClr>
                </a:solidFill>
              </a:rPr>
              <a:t>Version: X.X  Last modified: [insert date format: DD Month YYYY]</a:t>
            </a:r>
          </a:p>
          <a:p>
            <a:pPr>
              <a:lnSpc>
                <a:spcPct val="100000"/>
              </a:lnSpc>
              <a:spcBef>
                <a:spcPct val="0"/>
              </a:spcBef>
            </a:pPr>
            <a:r>
              <a:rPr lang="en-US" sz="800" b="1" dirty="0">
                <a:solidFill>
                  <a:srgbClr val="FFFFFF">
                    <a:lumMod val="50000"/>
                  </a:srgbClr>
                </a:solidFill>
              </a:rPr>
              <a:t>CONFIDENTIAL OR RESTRICTED [Delete as appropriate]</a:t>
            </a:r>
            <a:endParaRPr lang="en-US" sz="800" dirty="0">
              <a:solidFill>
                <a:srgbClr val="FFFFFF">
                  <a:lumMod val="50000"/>
                </a:srgbClr>
              </a:solidFill>
            </a:endParaRPr>
          </a:p>
        </p:txBody>
      </p:sp>
      <p:pic>
        <p:nvPicPr>
          <p:cNvPr id="10" name="Picture 9" descr="SHL_tag_2col_pos_outline.eps">
            <a:extLst>
              <a:ext uri="{FF2B5EF4-FFF2-40B4-BE49-F238E27FC236}">
                <a16:creationId xmlns:a16="http://schemas.microsoft.com/office/drawing/2014/main" xmlns="" id="{ABFA1F35-6CB2-644E-B09E-075C9F83CD1F}"/>
              </a:ext>
            </a:extLst>
          </p:cNvPr>
          <p:cNvPicPr>
            <a:picLocks noChangeAspect="1"/>
          </p:cNvPicPr>
          <p:nvPr userDrawn="1"/>
        </p:nvPicPr>
        <p:blipFill rotWithShape="1">
          <a:blip r:embed="rId2"/>
          <a:srcRect b="32551"/>
          <a:stretch/>
        </p:blipFill>
        <p:spPr>
          <a:xfrm>
            <a:off x="464262" y="6186191"/>
            <a:ext cx="1073376" cy="448786"/>
          </a:xfrm>
          <a:prstGeom prst="rect">
            <a:avLst/>
          </a:prstGeom>
        </p:spPr>
      </p:pic>
    </p:spTree>
    <p:extLst>
      <p:ext uri="{BB962C8B-B14F-4D97-AF65-F5344CB8AC3E}">
        <p14:creationId xmlns:p14="http://schemas.microsoft.com/office/powerpoint/2010/main" val="2326527384"/>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Lilac">
    <p:bg>
      <p:bgRef idx="1001">
        <a:schemeClr val="bg1"/>
      </p:bgRef>
    </p:bg>
    <p:spTree>
      <p:nvGrpSpPr>
        <p:cNvPr id="1" name=""/>
        <p:cNvGrpSpPr/>
        <p:nvPr/>
      </p:nvGrpSpPr>
      <p:grpSpPr>
        <a:xfrm>
          <a:off x="0" y="0"/>
          <a:ext cx="0" cy="0"/>
          <a:chOff x="0" y="0"/>
          <a:chExt cx="0" cy="0"/>
        </a:xfrm>
      </p:grpSpPr>
      <p:sp>
        <p:nvSpPr>
          <p:cNvPr id="8" name="Footer Placeholder 1">
            <a:extLst>
              <a:ext uri="{FF2B5EF4-FFF2-40B4-BE49-F238E27FC236}">
                <a16:creationId xmlns:a16="http://schemas.microsoft.com/office/drawing/2014/main" xmlns="" id="{2C8861B0-4D6B-2D40-8595-74794CCBD70F}"/>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a:solidFill>
                  <a:srgbClr val="FFFFFF">
                    <a:lumMod val="50000"/>
                  </a:srgbClr>
                </a:solidFill>
              </a:rPr>
              <a:t>Version: X.X  Last modified: [insert date format: DD Month YYYY]</a:t>
            </a:r>
          </a:p>
          <a:p>
            <a:pPr>
              <a:lnSpc>
                <a:spcPct val="100000"/>
              </a:lnSpc>
              <a:spcBef>
                <a:spcPct val="0"/>
              </a:spcBef>
            </a:pPr>
            <a:r>
              <a:rPr lang="en-US" sz="800" b="1" dirty="0">
                <a:solidFill>
                  <a:srgbClr val="FFFFFF">
                    <a:lumMod val="50000"/>
                  </a:srgbClr>
                </a:solidFill>
              </a:rPr>
              <a:t>CONFIDENTIAL OR RESTRICTED [Delete as appropriate]</a:t>
            </a:r>
            <a:endParaRPr lang="en-US" sz="800" dirty="0">
              <a:solidFill>
                <a:srgbClr val="FFFFFF">
                  <a:lumMod val="50000"/>
                </a:srgbClr>
              </a:solidFill>
            </a:endParaRPr>
          </a:p>
        </p:txBody>
      </p:sp>
      <p:sp>
        <p:nvSpPr>
          <p:cNvPr id="9" name="Rectangle 8">
            <a:extLst>
              <a:ext uri="{FF2B5EF4-FFF2-40B4-BE49-F238E27FC236}">
                <a16:creationId xmlns:a16="http://schemas.microsoft.com/office/drawing/2014/main" xmlns="" id="{9C522583-9049-5047-9EE7-8B117C9D694F}"/>
              </a:ext>
            </a:extLst>
          </p:cNvPr>
          <p:cNvSpPr/>
          <p:nvPr userDrawn="1"/>
        </p:nvSpPr>
        <p:spPr bwMode="auto">
          <a:xfrm>
            <a:off x="0" y="524949"/>
            <a:ext cx="8129239" cy="1845719"/>
          </a:xfrm>
          <a:prstGeom prst="rect">
            <a:avLst/>
          </a:prstGeom>
          <a:solidFill>
            <a:schemeClr val="accent2"/>
          </a:solidFill>
          <a:ln w="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10" name="Text Placeholder 2">
            <a:extLst>
              <a:ext uri="{FF2B5EF4-FFF2-40B4-BE49-F238E27FC236}">
                <a16:creationId xmlns:a16="http://schemas.microsoft.com/office/drawing/2014/main" xmlns="" id="{01D4A908-139A-DF4E-BBCB-4607E70D8147}"/>
              </a:ext>
            </a:extLst>
          </p:cNvPr>
          <p:cNvSpPr>
            <a:spLocks noGrp="1"/>
          </p:cNvSpPr>
          <p:nvPr>
            <p:ph type="body" sz="quarter" idx="10" hasCustomPrompt="1"/>
          </p:nvPr>
        </p:nvSpPr>
        <p:spPr>
          <a:xfrm>
            <a:off x="464263" y="922876"/>
            <a:ext cx="6707420" cy="1045029"/>
          </a:xfrm>
          <a:prstGeom prst="rect">
            <a:avLst/>
          </a:prstGeom>
        </p:spPr>
        <p:txBody>
          <a:bodyPr vert="horz" lIns="0" rIns="0" bIns="91440" anchor="ctr"/>
          <a:lstStyle>
            <a:lvl1pPr marL="0" marR="0" indent="0" algn="l" defTabSz="457200" rtl="0" eaLnBrk="1" fontAlgn="auto" latinLnBrk="0" hangingPunct="1">
              <a:lnSpc>
                <a:spcPct val="100000"/>
              </a:lnSpc>
              <a:spcBef>
                <a:spcPct val="20000"/>
              </a:spcBef>
              <a:spcAft>
                <a:spcPts val="0"/>
              </a:spcAft>
              <a:buClrTx/>
              <a:buSzTx/>
              <a:buFontTx/>
              <a:buNone/>
              <a:tabLst/>
              <a:defRPr sz="2800" b="1" baseline="0">
                <a:solidFill>
                  <a:schemeClr val="bg1"/>
                </a:solidFill>
                <a:latin typeface="Arial" panose="020B0604020202020204" pitchFamily="34" charset="0"/>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a:t>Enter Title; </a:t>
            </a:r>
            <a:br>
              <a:rPr lang="en-US" dirty="0"/>
            </a:br>
            <a:r>
              <a:rPr lang="en-US" dirty="0"/>
              <a:t>Two Lines Only</a:t>
            </a:r>
          </a:p>
        </p:txBody>
      </p:sp>
      <p:sp>
        <p:nvSpPr>
          <p:cNvPr id="11" name="Oval 10">
            <a:extLst>
              <a:ext uri="{FF2B5EF4-FFF2-40B4-BE49-F238E27FC236}">
                <a16:creationId xmlns:a16="http://schemas.microsoft.com/office/drawing/2014/main" xmlns="" id="{8B219D05-0444-AB45-9EF2-EC47D13AF9AC}"/>
              </a:ext>
            </a:extLst>
          </p:cNvPr>
          <p:cNvSpPr/>
          <p:nvPr userDrawn="1"/>
        </p:nvSpPr>
        <p:spPr bwMode="auto">
          <a:xfrm>
            <a:off x="7171682" y="524950"/>
            <a:ext cx="1845732" cy="1845732"/>
          </a:xfrm>
          <a:prstGeom prst="ellipse">
            <a:avLst/>
          </a:prstGeom>
          <a:solidFill>
            <a:schemeClr val="tx2"/>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pic>
        <p:nvPicPr>
          <p:cNvPr id="12" name="Picture 11" descr="SHL_tag_2col_pos_outline.eps">
            <a:extLst>
              <a:ext uri="{FF2B5EF4-FFF2-40B4-BE49-F238E27FC236}">
                <a16:creationId xmlns:a16="http://schemas.microsoft.com/office/drawing/2014/main" xmlns="" id="{A9EE2C2C-C046-CC4B-A340-424D57C4FDEC}"/>
              </a:ext>
            </a:extLst>
          </p:cNvPr>
          <p:cNvPicPr>
            <a:picLocks noChangeAspect="1"/>
          </p:cNvPicPr>
          <p:nvPr userDrawn="1"/>
        </p:nvPicPr>
        <p:blipFill rotWithShape="1">
          <a:blip r:embed="rId2"/>
          <a:srcRect b="32551"/>
          <a:stretch/>
        </p:blipFill>
        <p:spPr>
          <a:xfrm>
            <a:off x="464262" y="6186191"/>
            <a:ext cx="1073376" cy="448786"/>
          </a:xfrm>
          <a:prstGeom prst="rect">
            <a:avLst/>
          </a:prstGeom>
        </p:spPr>
      </p:pic>
    </p:spTree>
    <p:extLst>
      <p:ext uri="{BB962C8B-B14F-4D97-AF65-F5344CB8AC3E}">
        <p14:creationId xmlns:p14="http://schemas.microsoft.com/office/powerpoint/2010/main" val="60965980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hort Title (Full Color)">
    <p:bg>
      <p:bgRef idx="1001">
        <a:schemeClr val="bg1"/>
      </p:bgRef>
    </p:bg>
    <p:spTree>
      <p:nvGrpSpPr>
        <p:cNvPr id="1" name=""/>
        <p:cNvGrpSpPr/>
        <p:nvPr/>
      </p:nvGrpSpPr>
      <p:grpSpPr>
        <a:xfrm>
          <a:off x="0" y="0"/>
          <a:ext cx="0" cy="0"/>
          <a:chOff x="0" y="0"/>
          <a:chExt cx="0" cy="0"/>
        </a:xfrm>
      </p:grpSpPr>
      <p:sp>
        <p:nvSpPr>
          <p:cNvPr id="26" name="Rectangle 25"/>
          <p:cNvSpPr/>
          <p:nvPr userDrawn="1"/>
        </p:nvSpPr>
        <p:spPr bwMode="auto">
          <a:xfrm>
            <a:off x="5490129" y="5686437"/>
            <a:ext cx="3360339" cy="1171563"/>
          </a:xfrm>
          <a:prstGeom prst="rect">
            <a:avLst/>
          </a:prstGeom>
          <a:solidFill>
            <a:schemeClr val="bg1"/>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dirty="0">
              <a:solidFill>
                <a:srgbClr val="000000"/>
              </a:solidFill>
            </a:endParaRPr>
          </a:p>
        </p:txBody>
      </p:sp>
      <p:pic>
        <p:nvPicPr>
          <p:cNvPr id="11" name="Picture 10" descr="SHL_tag_2col_pos_outline.eps"/>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444883" y="5775108"/>
            <a:ext cx="1363134" cy="844984"/>
          </a:xfrm>
          <a:prstGeom prst="rect">
            <a:avLst/>
          </a:prstGeom>
        </p:spPr>
      </p:pic>
      <p:sp>
        <p:nvSpPr>
          <p:cNvPr id="13" name="Footer Placeholder 1">
            <a:extLst>
              <a:ext uri="{FF2B5EF4-FFF2-40B4-BE49-F238E27FC236}">
                <a16:creationId xmlns:a16="http://schemas.microsoft.com/office/drawing/2014/main" xmlns="" id="{68F1116F-21E6-554B-AC20-AC87633DF0C4}"/>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a:solidFill>
                  <a:srgbClr val="FFFFFF">
                    <a:lumMod val="50000"/>
                  </a:srgbClr>
                </a:solidFill>
              </a:rPr>
              <a:t>Version: X.X  Last modified: [insert date format: DD Month YYYY]</a:t>
            </a:r>
          </a:p>
          <a:p>
            <a:pPr>
              <a:lnSpc>
                <a:spcPct val="100000"/>
              </a:lnSpc>
              <a:spcBef>
                <a:spcPct val="0"/>
              </a:spcBef>
            </a:pPr>
            <a:r>
              <a:rPr lang="en-US" sz="800" b="1" dirty="0">
                <a:solidFill>
                  <a:srgbClr val="FFFFFF">
                    <a:lumMod val="50000"/>
                  </a:srgbClr>
                </a:solidFill>
              </a:rPr>
              <a:t>CONFIDENTIAL OR RESTRICTED [Delete as appropriate]</a:t>
            </a:r>
            <a:endParaRPr lang="en-US" sz="800" dirty="0">
              <a:solidFill>
                <a:srgbClr val="FFFFFF">
                  <a:lumMod val="50000"/>
                </a:srgbClr>
              </a:solidFill>
            </a:endParaRPr>
          </a:p>
        </p:txBody>
      </p:sp>
      <p:sp>
        <p:nvSpPr>
          <p:cNvPr id="14" name="Rectangle 13">
            <a:extLst>
              <a:ext uri="{FF2B5EF4-FFF2-40B4-BE49-F238E27FC236}">
                <a16:creationId xmlns:a16="http://schemas.microsoft.com/office/drawing/2014/main" xmlns="" id="{4A33000C-58B3-504E-A094-74CD0B6975BE}"/>
              </a:ext>
            </a:extLst>
          </p:cNvPr>
          <p:cNvSpPr/>
          <p:nvPr userDrawn="1"/>
        </p:nvSpPr>
        <p:spPr bwMode="auto">
          <a:xfrm>
            <a:off x="0" y="457213"/>
            <a:ext cx="7069873" cy="3235714"/>
          </a:xfrm>
          <a:prstGeom prst="rect">
            <a:avLst/>
          </a:prstGeom>
          <a:solidFill>
            <a:schemeClr val="accent1"/>
          </a:solidFill>
          <a:ln w="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15" name="Text Placeholder 2">
            <a:extLst>
              <a:ext uri="{FF2B5EF4-FFF2-40B4-BE49-F238E27FC236}">
                <a16:creationId xmlns:a16="http://schemas.microsoft.com/office/drawing/2014/main" xmlns="" id="{AA9FAE48-05EB-2641-9E7E-B67E3DCCC01F}"/>
              </a:ext>
            </a:extLst>
          </p:cNvPr>
          <p:cNvSpPr>
            <a:spLocks noGrp="1"/>
          </p:cNvSpPr>
          <p:nvPr>
            <p:ph type="body" sz="quarter" idx="12" hasCustomPrompt="1"/>
          </p:nvPr>
        </p:nvSpPr>
        <p:spPr>
          <a:xfrm>
            <a:off x="444885" y="2647359"/>
            <a:ext cx="4930004" cy="422192"/>
          </a:xfrm>
          <a:prstGeom prst="rect">
            <a:avLst/>
          </a:prstGeom>
        </p:spPr>
        <p:txBody>
          <a:bodyPr vert="horz" lIns="0" anchor="t"/>
          <a:lstStyle>
            <a:lvl1pPr marL="0" indent="0">
              <a:buFontTx/>
              <a:buNone/>
              <a:defRPr sz="1600" b="1" baseline="0">
                <a:solidFill>
                  <a:schemeClr val="bg1"/>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Click to Enter Subtitle</a:t>
            </a:r>
          </a:p>
        </p:txBody>
      </p:sp>
      <p:sp>
        <p:nvSpPr>
          <p:cNvPr id="18" name="Text Placeholder 2">
            <a:extLst>
              <a:ext uri="{FF2B5EF4-FFF2-40B4-BE49-F238E27FC236}">
                <a16:creationId xmlns:a16="http://schemas.microsoft.com/office/drawing/2014/main" xmlns="" id="{A2A2BBEA-58E1-E847-AA03-8A2C311DBB64}"/>
              </a:ext>
            </a:extLst>
          </p:cNvPr>
          <p:cNvSpPr>
            <a:spLocks noGrp="1"/>
          </p:cNvSpPr>
          <p:nvPr>
            <p:ph type="body" sz="quarter" idx="13" hasCustomPrompt="1"/>
          </p:nvPr>
        </p:nvSpPr>
        <p:spPr>
          <a:xfrm>
            <a:off x="444883" y="3985101"/>
            <a:ext cx="3216563" cy="342019"/>
          </a:xfrm>
          <a:prstGeom prst="rect">
            <a:avLst/>
          </a:prstGeom>
        </p:spPr>
        <p:txBody>
          <a:bodyPr vert="horz" lIns="0" anchor="t"/>
          <a:lstStyle>
            <a:lvl1pPr marL="0" indent="0">
              <a:buFontTx/>
              <a:buNone/>
              <a:defRPr sz="1200" b="1" baseline="0">
                <a:solidFill>
                  <a:schemeClr val="tx1">
                    <a:lumMod val="65000"/>
                    <a:lumOff val="35000"/>
                  </a:schemeClr>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Additional Detail</a:t>
            </a:r>
          </a:p>
        </p:txBody>
      </p:sp>
      <p:sp>
        <p:nvSpPr>
          <p:cNvPr id="19" name="Oval 18">
            <a:extLst>
              <a:ext uri="{FF2B5EF4-FFF2-40B4-BE49-F238E27FC236}">
                <a16:creationId xmlns:a16="http://schemas.microsoft.com/office/drawing/2014/main" xmlns="" id="{1645F8AF-91D1-FE40-91CD-C1699F690B4F}"/>
              </a:ext>
            </a:extLst>
          </p:cNvPr>
          <p:cNvSpPr/>
          <p:nvPr userDrawn="1"/>
        </p:nvSpPr>
        <p:spPr bwMode="auto">
          <a:xfrm>
            <a:off x="5374888" y="457214"/>
            <a:ext cx="3235713" cy="3235713"/>
          </a:xfrm>
          <a:prstGeom prst="ellipse">
            <a:avLst/>
          </a:prstGeom>
          <a:solidFill>
            <a:schemeClr val="tx2"/>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20" name="Text Placeholder 2">
            <a:extLst>
              <a:ext uri="{FF2B5EF4-FFF2-40B4-BE49-F238E27FC236}">
                <a16:creationId xmlns:a16="http://schemas.microsoft.com/office/drawing/2014/main" xmlns="" id="{13B30C17-7795-C345-8782-BC5D1BABDD78}"/>
              </a:ext>
            </a:extLst>
          </p:cNvPr>
          <p:cNvSpPr>
            <a:spLocks noGrp="1"/>
          </p:cNvSpPr>
          <p:nvPr>
            <p:ph type="body" sz="quarter" idx="10" hasCustomPrompt="1"/>
          </p:nvPr>
        </p:nvSpPr>
        <p:spPr>
          <a:xfrm>
            <a:off x="427952" y="1020613"/>
            <a:ext cx="4946936" cy="1163562"/>
          </a:xfrm>
          <a:prstGeom prst="rect">
            <a:avLst/>
          </a:prstGeom>
        </p:spPr>
        <p:txBody>
          <a:bodyPr vert="horz" lIns="0" rIns="0" bIns="91440" anchor="ctr"/>
          <a:lstStyle>
            <a:lvl1pPr marL="0" marR="0" indent="0" algn="l" defTabSz="457200" rtl="0" eaLnBrk="1" fontAlgn="auto" latinLnBrk="0" hangingPunct="1">
              <a:lnSpc>
                <a:spcPct val="100000"/>
              </a:lnSpc>
              <a:spcBef>
                <a:spcPct val="20000"/>
              </a:spcBef>
              <a:spcAft>
                <a:spcPts val="0"/>
              </a:spcAft>
              <a:buClrTx/>
              <a:buSzTx/>
              <a:buFontTx/>
              <a:buNone/>
              <a:tabLst/>
              <a:defRPr sz="3200" b="1" baseline="0">
                <a:ln>
                  <a:noFill/>
                </a:ln>
                <a:solidFill>
                  <a:schemeClr val="bg1"/>
                </a:solidFill>
                <a:latin typeface="Arial" panose="020B0604020202020204" pitchFamily="34" charset="0"/>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a:t>Enter Title; </a:t>
            </a:r>
            <a:br>
              <a:rPr lang="en-US" dirty="0"/>
            </a:br>
            <a:r>
              <a:rPr lang="en-US" dirty="0"/>
              <a:t>Two Lines Only</a:t>
            </a:r>
          </a:p>
        </p:txBody>
      </p:sp>
    </p:spTree>
    <p:extLst>
      <p:ext uri="{BB962C8B-B14F-4D97-AF65-F5344CB8AC3E}">
        <p14:creationId xmlns:p14="http://schemas.microsoft.com/office/powerpoint/2010/main" val="2752850641"/>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Green">
    <p:bg>
      <p:bgRef idx="1001">
        <a:schemeClr val="bg1"/>
      </p:bgRef>
    </p:bg>
    <p:spTree>
      <p:nvGrpSpPr>
        <p:cNvPr id="1" name=""/>
        <p:cNvGrpSpPr/>
        <p:nvPr/>
      </p:nvGrpSpPr>
      <p:grpSpPr>
        <a:xfrm>
          <a:off x="0" y="0"/>
          <a:ext cx="0" cy="0"/>
          <a:chOff x="0" y="0"/>
          <a:chExt cx="0" cy="0"/>
        </a:xfrm>
      </p:grpSpPr>
      <p:sp>
        <p:nvSpPr>
          <p:cNvPr id="9" name="Footer Placeholder 1">
            <a:extLst>
              <a:ext uri="{FF2B5EF4-FFF2-40B4-BE49-F238E27FC236}">
                <a16:creationId xmlns:a16="http://schemas.microsoft.com/office/drawing/2014/main" xmlns="" id="{27521C0F-6C66-894E-83C3-DA7AF1624435}"/>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a:solidFill>
                  <a:srgbClr val="FFFFFF">
                    <a:lumMod val="50000"/>
                  </a:srgbClr>
                </a:solidFill>
              </a:rPr>
              <a:t>Version: X.X  Last modified: [insert date format: DD Month YYYY]</a:t>
            </a:r>
          </a:p>
          <a:p>
            <a:pPr>
              <a:lnSpc>
                <a:spcPct val="100000"/>
              </a:lnSpc>
              <a:spcBef>
                <a:spcPct val="0"/>
              </a:spcBef>
            </a:pPr>
            <a:r>
              <a:rPr lang="en-US" sz="800" b="1" dirty="0">
                <a:solidFill>
                  <a:srgbClr val="FFFFFF">
                    <a:lumMod val="50000"/>
                  </a:srgbClr>
                </a:solidFill>
              </a:rPr>
              <a:t>CONFIDENTIAL OR RESTRICTED [Delete as appropriate]</a:t>
            </a:r>
            <a:endParaRPr lang="en-US" sz="800" dirty="0">
              <a:solidFill>
                <a:srgbClr val="FFFFFF">
                  <a:lumMod val="50000"/>
                </a:srgbClr>
              </a:solidFill>
            </a:endParaRPr>
          </a:p>
        </p:txBody>
      </p:sp>
      <p:sp>
        <p:nvSpPr>
          <p:cNvPr id="10" name="Rectangle 9">
            <a:extLst>
              <a:ext uri="{FF2B5EF4-FFF2-40B4-BE49-F238E27FC236}">
                <a16:creationId xmlns:a16="http://schemas.microsoft.com/office/drawing/2014/main" xmlns="" id="{D8D51338-F135-674B-AAEF-776CDA01FD67}"/>
              </a:ext>
            </a:extLst>
          </p:cNvPr>
          <p:cNvSpPr/>
          <p:nvPr userDrawn="1"/>
        </p:nvSpPr>
        <p:spPr bwMode="auto">
          <a:xfrm>
            <a:off x="0" y="524949"/>
            <a:ext cx="8129239" cy="1845719"/>
          </a:xfrm>
          <a:prstGeom prst="rect">
            <a:avLst/>
          </a:prstGeom>
          <a:solidFill>
            <a:schemeClr val="accent5"/>
          </a:solidFill>
          <a:ln w="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14" name="Text Placeholder 2">
            <a:extLst>
              <a:ext uri="{FF2B5EF4-FFF2-40B4-BE49-F238E27FC236}">
                <a16:creationId xmlns:a16="http://schemas.microsoft.com/office/drawing/2014/main" xmlns="" id="{AF88717B-ADE8-CC48-AB24-5BBC5874DA66}"/>
              </a:ext>
            </a:extLst>
          </p:cNvPr>
          <p:cNvSpPr>
            <a:spLocks noGrp="1"/>
          </p:cNvSpPr>
          <p:nvPr>
            <p:ph type="body" sz="quarter" idx="10" hasCustomPrompt="1"/>
          </p:nvPr>
        </p:nvSpPr>
        <p:spPr>
          <a:xfrm>
            <a:off x="464263" y="922876"/>
            <a:ext cx="6707420" cy="1045029"/>
          </a:xfrm>
          <a:prstGeom prst="rect">
            <a:avLst/>
          </a:prstGeom>
        </p:spPr>
        <p:txBody>
          <a:bodyPr vert="horz" lIns="0" rIns="0" bIns="91440" anchor="ctr"/>
          <a:lstStyle>
            <a:lvl1pPr marL="0" marR="0" indent="0" algn="l" defTabSz="457200" rtl="0" eaLnBrk="1" fontAlgn="auto" latinLnBrk="0" hangingPunct="1">
              <a:lnSpc>
                <a:spcPct val="100000"/>
              </a:lnSpc>
              <a:spcBef>
                <a:spcPct val="20000"/>
              </a:spcBef>
              <a:spcAft>
                <a:spcPts val="0"/>
              </a:spcAft>
              <a:buClrTx/>
              <a:buSzTx/>
              <a:buFontTx/>
              <a:buNone/>
              <a:tabLst/>
              <a:defRPr sz="2800" b="1" baseline="0">
                <a:solidFill>
                  <a:schemeClr val="bg1"/>
                </a:solidFill>
                <a:latin typeface="Arial" panose="020B0604020202020204" pitchFamily="34" charset="0"/>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a:t>Enter Title; </a:t>
            </a:r>
            <a:br>
              <a:rPr lang="en-US" dirty="0"/>
            </a:br>
            <a:r>
              <a:rPr lang="en-US" dirty="0"/>
              <a:t>Two Lines Only</a:t>
            </a:r>
          </a:p>
        </p:txBody>
      </p:sp>
      <p:sp>
        <p:nvSpPr>
          <p:cNvPr id="15" name="Oval 14">
            <a:extLst>
              <a:ext uri="{FF2B5EF4-FFF2-40B4-BE49-F238E27FC236}">
                <a16:creationId xmlns:a16="http://schemas.microsoft.com/office/drawing/2014/main" xmlns="" id="{375DBA4D-76E7-FD46-A172-343E94365DA7}"/>
              </a:ext>
            </a:extLst>
          </p:cNvPr>
          <p:cNvSpPr/>
          <p:nvPr userDrawn="1"/>
        </p:nvSpPr>
        <p:spPr bwMode="auto">
          <a:xfrm>
            <a:off x="7171682" y="524950"/>
            <a:ext cx="1845732" cy="1845732"/>
          </a:xfrm>
          <a:prstGeom prst="ellipse">
            <a:avLst/>
          </a:prstGeom>
          <a:solidFill>
            <a:schemeClr val="tx2"/>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pic>
        <p:nvPicPr>
          <p:cNvPr id="16" name="Picture 15" descr="SHL_tag_2col_pos_outline.eps">
            <a:extLst>
              <a:ext uri="{FF2B5EF4-FFF2-40B4-BE49-F238E27FC236}">
                <a16:creationId xmlns:a16="http://schemas.microsoft.com/office/drawing/2014/main" xmlns="" id="{52BB6AE7-29D6-654A-B9D4-3164321B8857}"/>
              </a:ext>
            </a:extLst>
          </p:cNvPr>
          <p:cNvPicPr>
            <a:picLocks noChangeAspect="1"/>
          </p:cNvPicPr>
          <p:nvPr userDrawn="1"/>
        </p:nvPicPr>
        <p:blipFill rotWithShape="1">
          <a:blip r:embed="rId2"/>
          <a:srcRect b="32551"/>
          <a:stretch/>
        </p:blipFill>
        <p:spPr>
          <a:xfrm>
            <a:off x="464262" y="6186191"/>
            <a:ext cx="1073376" cy="448786"/>
          </a:xfrm>
          <a:prstGeom prst="rect">
            <a:avLst/>
          </a:prstGeom>
        </p:spPr>
      </p:pic>
    </p:spTree>
    <p:extLst>
      <p:ext uri="{BB962C8B-B14F-4D97-AF65-F5344CB8AC3E}">
        <p14:creationId xmlns:p14="http://schemas.microsoft.com/office/powerpoint/2010/main" val="2074349436"/>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temized Divider White">
    <p:spTree>
      <p:nvGrpSpPr>
        <p:cNvPr id="1" name=""/>
        <p:cNvGrpSpPr/>
        <p:nvPr/>
      </p:nvGrpSpPr>
      <p:grpSpPr>
        <a:xfrm>
          <a:off x="0" y="0"/>
          <a:ext cx="0" cy="0"/>
          <a:chOff x="0" y="0"/>
          <a:chExt cx="0" cy="0"/>
        </a:xfrm>
      </p:grpSpPr>
      <p:sp>
        <p:nvSpPr>
          <p:cNvPr id="6" name="Rectangle 3"/>
          <p:cNvSpPr>
            <a:spLocks noGrp="1" noChangeArrowheads="1"/>
          </p:cNvSpPr>
          <p:nvPr>
            <p:ph type="subTitle" idx="1" hasCustomPrompt="1"/>
          </p:nvPr>
        </p:nvSpPr>
        <p:spPr>
          <a:xfrm>
            <a:off x="454706" y="2329543"/>
            <a:ext cx="8178754" cy="3190724"/>
          </a:xfrm>
          <a:prstGeom prst="rect">
            <a:avLst/>
          </a:prstGeom>
        </p:spPr>
        <p:txBody>
          <a:bodyPr/>
          <a:lstStyle>
            <a:lvl1pPr marL="171450" indent="-171450" algn="l" rtl="0" fontAlgn="base">
              <a:lnSpc>
                <a:spcPct val="133000"/>
              </a:lnSpc>
              <a:spcBef>
                <a:spcPct val="21000"/>
              </a:spcBef>
              <a:spcAft>
                <a:spcPct val="0"/>
              </a:spcAft>
              <a:buClr>
                <a:srgbClr val="4D4F53"/>
              </a:buClr>
              <a:buFont typeface="Wingdings" charset="2"/>
              <a:buChar char="§"/>
              <a:defRPr lang="en-GB" sz="1800" dirty="0">
                <a:solidFill>
                  <a:schemeClr val="tx1">
                    <a:lumMod val="65000"/>
                    <a:lumOff val="35000"/>
                  </a:schemeClr>
                </a:solidFill>
                <a:latin typeface="Arial"/>
                <a:ea typeface="+mn-ea"/>
                <a:cs typeface="Arial"/>
              </a:defRPr>
            </a:lvl1pPr>
          </a:lstStyle>
          <a:p>
            <a:r>
              <a:rPr lang="en-GB" dirty="0"/>
              <a:t>Click to enter itemized divider text</a:t>
            </a:r>
          </a:p>
        </p:txBody>
      </p:sp>
      <p:sp>
        <p:nvSpPr>
          <p:cNvPr id="8" name="Text Placeholder 2"/>
          <p:cNvSpPr>
            <a:spLocks noGrp="1"/>
          </p:cNvSpPr>
          <p:nvPr>
            <p:ph type="body" sz="quarter" idx="10" hasCustomPrompt="1"/>
          </p:nvPr>
        </p:nvSpPr>
        <p:spPr>
          <a:xfrm>
            <a:off x="461963" y="373063"/>
            <a:ext cx="8171497" cy="1332366"/>
          </a:xfrm>
          <a:prstGeom prst="rect">
            <a:avLst/>
          </a:prstGeom>
        </p:spPr>
        <p:txBody>
          <a:bodyPr vert="horz" lIns="0" rIns="0" bIns="91440" anchor="t"/>
          <a:lstStyle>
            <a:lvl1pPr marL="0" marR="0" indent="0" algn="l" defTabSz="457200" rtl="0" eaLnBrk="1" fontAlgn="auto" latinLnBrk="0" hangingPunct="1">
              <a:lnSpc>
                <a:spcPct val="100000"/>
              </a:lnSpc>
              <a:spcBef>
                <a:spcPct val="20000"/>
              </a:spcBef>
              <a:spcAft>
                <a:spcPts val="0"/>
              </a:spcAft>
              <a:buClrTx/>
              <a:buSzTx/>
              <a:buFontTx/>
              <a:buNone/>
              <a:tabLst/>
              <a:defRPr sz="2800" b="1" baseline="0">
                <a:solidFill>
                  <a:schemeClr val="tx1">
                    <a:lumMod val="65000"/>
                    <a:lumOff val="35000"/>
                  </a:schemeClr>
                </a:solidFill>
                <a:latin typeface="Arial" panose="020B0604020202020204" pitchFamily="34" charset="0"/>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a:t>Enter Title; </a:t>
            </a:r>
            <a:br>
              <a:rPr lang="en-US" dirty="0"/>
            </a:br>
            <a:r>
              <a:rPr lang="en-US" dirty="0"/>
              <a:t>Two Lines Only</a:t>
            </a:r>
          </a:p>
        </p:txBody>
      </p:sp>
      <p:sp>
        <p:nvSpPr>
          <p:cNvPr id="9" name="Footer Placeholder 1">
            <a:extLst>
              <a:ext uri="{FF2B5EF4-FFF2-40B4-BE49-F238E27FC236}">
                <a16:creationId xmlns:a16="http://schemas.microsoft.com/office/drawing/2014/main" xmlns="" id="{8522C2DF-5E91-6840-8795-C63268F8C57C}"/>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a:solidFill>
                  <a:srgbClr val="FFFFFF">
                    <a:lumMod val="50000"/>
                  </a:srgbClr>
                </a:solidFill>
              </a:rPr>
              <a:t>Version: X.X  Last modified: [insert date format: DD Month YYYY]</a:t>
            </a:r>
          </a:p>
          <a:p>
            <a:pPr>
              <a:lnSpc>
                <a:spcPct val="100000"/>
              </a:lnSpc>
              <a:spcBef>
                <a:spcPct val="0"/>
              </a:spcBef>
            </a:pPr>
            <a:r>
              <a:rPr lang="en-US" sz="800" b="1" dirty="0">
                <a:solidFill>
                  <a:srgbClr val="FFFFFF">
                    <a:lumMod val="50000"/>
                  </a:srgbClr>
                </a:solidFill>
              </a:rPr>
              <a:t>CONFIDENTIAL OR RESTRICTED [Delete as appropriate]</a:t>
            </a:r>
            <a:endParaRPr lang="en-US" sz="800" dirty="0">
              <a:solidFill>
                <a:srgbClr val="FFFFFF">
                  <a:lumMod val="50000"/>
                </a:srgbClr>
              </a:solidFill>
            </a:endParaRPr>
          </a:p>
        </p:txBody>
      </p:sp>
      <p:pic>
        <p:nvPicPr>
          <p:cNvPr id="10" name="Picture 9" descr="SHL_tag_2col_pos_outline.eps">
            <a:extLst>
              <a:ext uri="{FF2B5EF4-FFF2-40B4-BE49-F238E27FC236}">
                <a16:creationId xmlns:a16="http://schemas.microsoft.com/office/drawing/2014/main" xmlns="" id="{805B7A3C-9317-3646-87DB-1B65EA3E816D}"/>
              </a:ext>
            </a:extLst>
          </p:cNvPr>
          <p:cNvPicPr>
            <a:picLocks noChangeAspect="1"/>
          </p:cNvPicPr>
          <p:nvPr userDrawn="1"/>
        </p:nvPicPr>
        <p:blipFill rotWithShape="1">
          <a:blip r:embed="rId2"/>
          <a:srcRect b="32551"/>
          <a:stretch/>
        </p:blipFill>
        <p:spPr>
          <a:xfrm>
            <a:off x="464262" y="6186191"/>
            <a:ext cx="1073376" cy="448786"/>
          </a:xfrm>
          <a:prstGeom prst="rect">
            <a:avLst/>
          </a:prstGeom>
        </p:spPr>
      </p:pic>
    </p:spTree>
    <p:extLst>
      <p:ext uri="{BB962C8B-B14F-4D97-AF65-F5344CB8AC3E}">
        <p14:creationId xmlns:p14="http://schemas.microsoft.com/office/powerpoint/2010/main" val="26322308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End Page (Full Color)">
    <p:bg>
      <p:bgRef idx="1001">
        <a:schemeClr val="bg1"/>
      </p:bgRef>
    </p:bg>
    <p:spTree>
      <p:nvGrpSpPr>
        <p:cNvPr id="1" name=""/>
        <p:cNvGrpSpPr/>
        <p:nvPr/>
      </p:nvGrpSpPr>
      <p:grpSpPr>
        <a:xfrm>
          <a:off x="0" y="0"/>
          <a:ext cx="0" cy="0"/>
          <a:chOff x="0" y="0"/>
          <a:chExt cx="0" cy="0"/>
        </a:xfrm>
      </p:grpSpPr>
      <p:sp>
        <p:nvSpPr>
          <p:cNvPr id="18" name="Rectangle 17"/>
          <p:cNvSpPr/>
          <p:nvPr userDrawn="1"/>
        </p:nvSpPr>
        <p:spPr>
          <a:xfrm>
            <a:off x="0" y="0"/>
            <a:ext cx="9144000" cy="4394200"/>
          </a:xfrm>
          <a:prstGeom prst="rect">
            <a:avLst/>
          </a:prstGeom>
          <a:solidFill>
            <a:schemeClr val="accent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dirty="0">
              <a:solidFill>
                <a:srgbClr val="FFFFFF"/>
              </a:solidFill>
            </a:endParaRPr>
          </a:p>
        </p:txBody>
      </p:sp>
      <p:sp>
        <p:nvSpPr>
          <p:cNvPr id="9" name="Text Placeholder 15"/>
          <p:cNvSpPr>
            <a:spLocks noGrp="1"/>
          </p:cNvSpPr>
          <p:nvPr>
            <p:ph type="body" sz="quarter" idx="11" hasCustomPrompt="1"/>
          </p:nvPr>
        </p:nvSpPr>
        <p:spPr>
          <a:xfrm>
            <a:off x="461963" y="2058170"/>
            <a:ext cx="5913720" cy="344832"/>
          </a:xfrm>
          <a:prstGeom prst="rect">
            <a:avLst/>
          </a:prstGeom>
          <a:ln>
            <a:noFill/>
          </a:ln>
        </p:spPr>
        <p:txBody>
          <a:bodyPr/>
          <a:lstStyle>
            <a:lvl1pPr marL="0" indent="0">
              <a:lnSpc>
                <a:spcPct val="100000"/>
              </a:lnSpc>
              <a:buFontTx/>
              <a:buNone/>
              <a:defRPr sz="1600">
                <a:solidFill>
                  <a:schemeClr val="bg1"/>
                </a:solidFill>
                <a:latin typeface="Arial"/>
                <a:cs typeface="Arial"/>
              </a:defRPr>
            </a:lvl1pPr>
          </a:lstStyle>
          <a:p>
            <a:pPr lvl="0"/>
            <a:r>
              <a:rPr lang="en-US" dirty="0"/>
              <a:t>Name</a:t>
            </a:r>
          </a:p>
        </p:txBody>
      </p:sp>
      <p:sp>
        <p:nvSpPr>
          <p:cNvPr id="12" name="Text Placeholder 15"/>
          <p:cNvSpPr>
            <a:spLocks noGrp="1"/>
          </p:cNvSpPr>
          <p:nvPr>
            <p:ph type="body" sz="quarter" idx="12" hasCustomPrompt="1"/>
          </p:nvPr>
        </p:nvSpPr>
        <p:spPr>
          <a:xfrm>
            <a:off x="461963" y="2461472"/>
            <a:ext cx="5913720" cy="325112"/>
          </a:xfrm>
          <a:prstGeom prst="rect">
            <a:avLst/>
          </a:prstGeom>
          <a:ln>
            <a:noFill/>
          </a:ln>
        </p:spPr>
        <p:txBody>
          <a:bodyPr/>
          <a:lstStyle>
            <a:lvl1pPr marL="0" indent="0">
              <a:lnSpc>
                <a:spcPct val="100000"/>
              </a:lnSpc>
              <a:buFontTx/>
              <a:buNone/>
              <a:defRPr sz="1600">
                <a:solidFill>
                  <a:schemeClr val="bg1"/>
                </a:solidFill>
                <a:latin typeface="Arial"/>
                <a:cs typeface="Arial"/>
              </a:defRPr>
            </a:lvl1pPr>
          </a:lstStyle>
          <a:p>
            <a:pPr lvl="0"/>
            <a:r>
              <a:rPr lang="en-US" dirty="0"/>
              <a:t>Title, SHL</a:t>
            </a:r>
          </a:p>
        </p:txBody>
      </p:sp>
      <p:sp>
        <p:nvSpPr>
          <p:cNvPr id="13" name="Text Placeholder 15"/>
          <p:cNvSpPr>
            <a:spLocks noGrp="1"/>
          </p:cNvSpPr>
          <p:nvPr>
            <p:ph type="body" sz="quarter" idx="13" hasCustomPrompt="1"/>
          </p:nvPr>
        </p:nvSpPr>
        <p:spPr>
          <a:xfrm>
            <a:off x="461963" y="2846846"/>
            <a:ext cx="5913720" cy="371131"/>
          </a:xfrm>
          <a:prstGeom prst="rect">
            <a:avLst/>
          </a:prstGeom>
          <a:ln>
            <a:noFill/>
          </a:ln>
        </p:spPr>
        <p:txBody>
          <a:bodyPr/>
          <a:lstStyle>
            <a:lvl1pPr marL="0" indent="0">
              <a:lnSpc>
                <a:spcPct val="100000"/>
              </a:lnSpc>
              <a:buFontTx/>
              <a:buNone/>
              <a:defRPr sz="1600">
                <a:solidFill>
                  <a:schemeClr val="bg1"/>
                </a:solidFill>
                <a:latin typeface="Arial"/>
                <a:cs typeface="Arial"/>
              </a:defRPr>
            </a:lvl1pPr>
          </a:lstStyle>
          <a:p>
            <a:pPr lvl="0"/>
            <a:r>
              <a:rPr lang="en-US" dirty="0"/>
              <a:t>Phone</a:t>
            </a:r>
          </a:p>
          <a:p>
            <a:pPr lvl="0"/>
            <a:endParaRPr lang="en-US" dirty="0"/>
          </a:p>
        </p:txBody>
      </p:sp>
      <p:sp>
        <p:nvSpPr>
          <p:cNvPr id="14" name="Text Placeholder 15"/>
          <p:cNvSpPr>
            <a:spLocks noGrp="1"/>
          </p:cNvSpPr>
          <p:nvPr>
            <p:ph type="body" sz="quarter" idx="14" hasCustomPrompt="1"/>
          </p:nvPr>
        </p:nvSpPr>
        <p:spPr>
          <a:xfrm>
            <a:off x="461963" y="3276599"/>
            <a:ext cx="5913720" cy="438505"/>
          </a:xfrm>
          <a:prstGeom prst="rect">
            <a:avLst/>
          </a:prstGeom>
          <a:ln>
            <a:noFill/>
          </a:ln>
        </p:spPr>
        <p:txBody>
          <a:bodyPr/>
          <a:lstStyle>
            <a:lvl1pPr marL="0" indent="0">
              <a:lnSpc>
                <a:spcPct val="100000"/>
              </a:lnSpc>
              <a:buFontTx/>
              <a:buNone/>
              <a:defRPr sz="1600">
                <a:solidFill>
                  <a:schemeClr val="bg1"/>
                </a:solidFill>
                <a:latin typeface="Arial"/>
                <a:cs typeface="Arial"/>
              </a:defRPr>
            </a:lvl1pPr>
          </a:lstStyle>
          <a:p>
            <a:pPr lvl="0"/>
            <a:r>
              <a:rPr lang="en-US" dirty="0"/>
              <a:t>E-Mail Address</a:t>
            </a:r>
          </a:p>
        </p:txBody>
      </p:sp>
      <p:sp>
        <p:nvSpPr>
          <p:cNvPr id="15" name="TextBox 14"/>
          <p:cNvSpPr txBox="1"/>
          <p:nvPr userDrawn="1"/>
        </p:nvSpPr>
        <p:spPr>
          <a:xfrm>
            <a:off x="461963" y="1144362"/>
            <a:ext cx="2576286" cy="523220"/>
          </a:xfrm>
          <a:prstGeom prst="rect">
            <a:avLst/>
          </a:prstGeom>
          <a:noFill/>
        </p:spPr>
        <p:txBody>
          <a:bodyPr wrap="square" lIns="0" rtlCol="0">
            <a:spAutoFit/>
          </a:bodyPr>
          <a:lstStyle/>
          <a:p>
            <a:pPr algn="l" defTabSz="457200" fontAlgn="auto">
              <a:spcBef>
                <a:spcPct val="20000"/>
              </a:spcBef>
              <a:spcAft>
                <a:spcPts val="0"/>
              </a:spcAft>
              <a:defRPr/>
            </a:pPr>
            <a:r>
              <a:rPr lang="en-US" sz="2800" b="1" dirty="0">
                <a:solidFill>
                  <a:schemeClr val="bg1"/>
                </a:solidFill>
                <a:latin typeface="Arial" panose="020B0604020202020204" pitchFamily="34" charset="0"/>
                <a:cs typeface="Arial" panose="020B0604020202020204" pitchFamily="34" charset="0"/>
              </a:rPr>
              <a:t>Thank You</a:t>
            </a:r>
          </a:p>
        </p:txBody>
      </p:sp>
      <p:sp>
        <p:nvSpPr>
          <p:cNvPr id="16" name="Footer Placeholder 1">
            <a:extLst>
              <a:ext uri="{FF2B5EF4-FFF2-40B4-BE49-F238E27FC236}">
                <a16:creationId xmlns:a16="http://schemas.microsoft.com/office/drawing/2014/main" xmlns="" id="{CB2EF904-A778-3B46-95A3-940F7BCED7F9}"/>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a:solidFill>
                  <a:srgbClr val="FFFFFF">
                    <a:lumMod val="50000"/>
                  </a:srgbClr>
                </a:solidFill>
              </a:rPr>
              <a:t>Version: X.X  Last modified: [insert date format: DD Month YYYY]</a:t>
            </a:r>
          </a:p>
          <a:p>
            <a:pPr>
              <a:lnSpc>
                <a:spcPct val="100000"/>
              </a:lnSpc>
              <a:spcBef>
                <a:spcPct val="0"/>
              </a:spcBef>
            </a:pPr>
            <a:r>
              <a:rPr lang="en-US" sz="800" b="1" dirty="0">
                <a:solidFill>
                  <a:srgbClr val="FFFFFF">
                    <a:lumMod val="50000"/>
                  </a:srgbClr>
                </a:solidFill>
              </a:rPr>
              <a:t>CONFIDENTIAL OR RESTRICTED [Delete as appropriate]</a:t>
            </a:r>
            <a:endParaRPr lang="en-US" sz="800" dirty="0">
              <a:solidFill>
                <a:srgbClr val="FFFFFF">
                  <a:lumMod val="50000"/>
                </a:srgbClr>
              </a:solidFill>
            </a:endParaRPr>
          </a:p>
        </p:txBody>
      </p:sp>
      <p:pic>
        <p:nvPicPr>
          <p:cNvPr id="11" name="Picture 10" descr="SHL_tag_2col_pos_outline.eps">
            <a:extLst>
              <a:ext uri="{FF2B5EF4-FFF2-40B4-BE49-F238E27FC236}">
                <a16:creationId xmlns:a16="http://schemas.microsoft.com/office/drawing/2014/main" xmlns="" id="{E5E2329F-87B0-0440-BF91-B19358CEDB6D}"/>
              </a:ext>
            </a:extLst>
          </p:cNvPr>
          <p:cNvPicPr>
            <a:picLocks noChangeAspect="1"/>
          </p:cNvPicPr>
          <p:nvPr userDrawn="1"/>
        </p:nvPicPr>
        <p:blipFill rotWithShape="1">
          <a:blip r:embed="rId2"/>
          <a:srcRect b="32551"/>
          <a:stretch/>
        </p:blipFill>
        <p:spPr>
          <a:xfrm>
            <a:off x="464262" y="6186191"/>
            <a:ext cx="1073376" cy="448786"/>
          </a:xfrm>
          <a:prstGeom prst="rect">
            <a:avLst/>
          </a:prstGeom>
        </p:spPr>
      </p:pic>
    </p:spTree>
    <p:extLst>
      <p:ext uri="{BB962C8B-B14F-4D97-AF65-F5344CB8AC3E}">
        <p14:creationId xmlns:p14="http://schemas.microsoft.com/office/powerpoint/2010/main" val="2033855983"/>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nd Page (Gray)">
    <p:bg>
      <p:bgRef idx="1001">
        <a:schemeClr val="bg1"/>
      </p:bgRef>
    </p:bg>
    <p:spTree>
      <p:nvGrpSpPr>
        <p:cNvPr id="1" name=""/>
        <p:cNvGrpSpPr/>
        <p:nvPr/>
      </p:nvGrpSpPr>
      <p:grpSpPr>
        <a:xfrm>
          <a:off x="0" y="0"/>
          <a:ext cx="0" cy="0"/>
          <a:chOff x="0" y="0"/>
          <a:chExt cx="0" cy="0"/>
        </a:xfrm>
      </p:grpSpPr>
      <p:sp>
        <p:nvSpPr>
          <p:cNvPr id="17" name="Rectangle 16"/>
          <p:cNvSpPr/>
          <p:nvPr userDrawn="1"/>
        </p:nvSpPr>
        <p:spPr>
          <a:xfrm>
            <a:off x="0" y="0"/>
            <a:ext cx="9144000" cy="4394200"/>
          </a:xfrm>
          <a:prstGeom prst="rect">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dirty="0">
              <a:solidFill>
                <a:srgbClr val="FFFFFF"/>
              </a:solidFill>
            </a:endParaRPr>
          </a:p>
        </p:txBody>
      </p:sp>
      <p:sp>
        <p:nvSpPr>
          <p:cNvPr id="18" name="Text Placeholder 15"/>
          <p:cNvSpPr>
            <a:spLocks noGrp="1"/>
          </p:cNvSpPr>
          <p:nvPr>
            <p:ph type="body" sz="quarter" idx="11" hasCustomPrompt="1"/>
          </p:nvPr>
        </p:nvSpPr>
        <p:spPr>
          <a:xfrm>
            <a:off x="461963" y="2058170"/>
            <a:ext cx="5913720" cy="344832"/>
          </a:xfrm>
          <a:prstGeom prst="rect">
            <a:avLst/>
          </a:prstGeom>
          <a:ln>
            <a:noFill/>
          </a:ln>
        </p:spPr>
        <p:txBody>
          <a:bodyPr/>
          <a:lstStyle>
            <a:lvl1pPr marL="0" indent="0">
              <a:lnSpc>
                <a:spcPct val="100000"/>
              </a:lnSpc>
              <a:buFontTx/>
              <a:buNone/>
              <a:defRPr sz="1600">
                <a:solidFill>
                  <a:schemeClr val="bg1"/>
                </a:solidFill>
                <a:latin typeface="Arial"/>
                <a:cs typeface="Arial"/>
              </a:defRPr>
            </a:lvl1pPr>
          </a:lstStyle>
          <a:p>
            <a:pPr lvl="0"/>
            <a:r>
              <a:rPr lang="en-US" dirty="0"/>
              <a:t>Name</a:t>
            </a:r>
          </a:p>
        </p:txBody>
      </p:sp>
      <p:sp>
        <p:nvSpPr>
          <p:cNvPr id="22" name="Text Placeholder 15"/>
          <p:cNvSpPr>
            <a:spLocks noGrp="1"/>
          </p:cNvSpPr>
          <p:nvPr>
            <p:ph type="body" sz="quarter" idx="12" hasCustomPrompt="1"/>
          </p:nvPr>
        </p:nvSpPr>
        <p:spPr>
          <a:xfrm>
            <a:off x="461963" y="2461472"/>
            <a:ext cx="5913720" cy="325112"/>
          </a:xfrm>
          <a:prstGeom prst="rect">
            <a:avLst/>
          </a:prstGeom>
          <a:ln>
            <a:noFill/>
          </a:ln>
        </p:spPr>
        <p:txBody>
          <a:bodyPr/>
          <a:lstStyle>
            <a:lvl1pPr marL="0" indent="0">
              <a:lnSpc>
                <a:spcPct val="100000"/>
              </a:lnSpc>
              <a:buFontTx/>
              <a:buNone/>
              <a:defRPr sz="1600">
                <a:solidFill>
                  <a:schemeClr val="bg1"/>
                </a:solidFill>
                <a:latin typeface="Arial"/>
                <a:cs typeface="Arial"/>
              </a:defRPr>
            </a:lvl1pPr>
          </a:lstStyle>
          <a:p>
            <a:pPr lvl="0"/>
            <a:r>
              <a:rPr lang="en-US" dirty="0"/>
              <a:t>Title, SHL</a:t>
            </a:r>
          </a:p>
        </p:txBody>
      </p:sp>
      <p:sp>
        <p:nvSpPr>
          <p:cNvPr id="23" name="Text Placeholder 15"/>
          <p:cNvSpPr>
            <a:spLocks noGrp="1"/>
          </p:cNvSpPr>
          <p:nvPr>
            <p:ph type="body" sz="quarter" idx="13" hasCustomPrompt="1"/>
          </p:nvPr>
        </p:nvSpPr>
        <p:spPr>
          <a:xfrm>
            <a:off x="461963" y="2846846"/>
            <a:ext cx="5913720" cy="371131"/>
          </a:xfrm>
          <a:prstGeom prst="rect">
            <a:avLst/>
          </a:prstGeom>
          <a:ln>
            <a:noFill/>
          </a:ln>
        </p:spPr>
        <p:txBody>
          <a:bodyPr/>
          <a:lstStyle>
            <a:lvl1pPr marL="0" indent="0">
              <a:lnSpc>
                <a:spcPct val="100000"/>
              </a:lnSpc>
              <a:buFontTx/>
              <a:buNone/>
              <a:defRPr sz="1600">
                <a:solidFill>
                  <a:schemeClr val="bg1"/>
                </a:solidFill>
                <a:latin typeface="Arial"/>
                <a:cs typeface="Arial"/>
              </a:defRPr>
            </a:lvl1pPr>
          </a:lstStyle>
          <a:p>
            <a:pPr lvl="0"/>
            <a:r>
              <a:rPr lang="en-US" dirty="0"/>
              <a:t>Phone</a:t>
            </a:r>
          </a:p>
          <a:p>
            <a:pPr lvl="0"/>
            <a:endParaRPr lang="en-US" dirty="0"/>
          </a:p>
        </p:txBody>
      </p:sp>
      <p:sp>
        <p:nvSpPr>
          <p:cNvPr id="24" name="Text Placeholder 15"/>
          <p:cNvSpPr>
            <a:spLocks noGrp="1"/>
          </p:cNvSpPr>
          <p:nvPr>
            <p:ph type="body" sz="quarter" idx="14" hasCustomPrompt="1"/>
          </p:nvPr>
        </p:nvSpPr>
        <p:spPr>
          <a:xfrm>
            <a:off x="461963" y="3276599"/>
            <a:ext cx="5913720" cy="438505"/>
          </a:xfrm>
          <a:prstGeom prst="rect">
            <a:avLst/>
          </a:prstGeom>
          <a:ln>
            <a:noFill/>
          </a:ln>
        </p:spPr>
        <p:txBody>
          <a:bodyPr/>
          <a:lstStyle>
            <a:lvl1pPr marL="0" indent="0">
              <a:lnSpc>
                <a:spcPct val="100000"/>
              </a:lnSpc>
              <a:buFontTx/>
              <a:buNone/>
              <a:defRPr sz="1600">
                <a:solidFill>
                  <a:schemeClr val="bg1"/>
                </a:solidFill>
                <a:latin typeface="Arial"/>
                <a:cs typeface="Arial"/>
              </a:defRPr>
            </a:lvl1pPr>
          </a:lstStyle>
          <a:p>
            <a:pPr lvl="0"/>
            <a:r>
              <a:rPr lang="en-US" dirty="0"/>
              <a:t>E-Mail Address</a:t>
            </a:r>
          </a:p>
        </p:txBody>
      </p:sp>
      <p:sp>
        <p:nvSpPr>
          <p:cNvPr id="25" name="TextBox 24"/>
          <p:cNvSpPr txBox="1"/>
          <p:nvPr userDrawn="1"/>
        </p:nvSpPr>
        <p:spPr>
          <a:xfrm>
            <a:off x="461963" y="1144362"/>
            <a:ext cx="2576286" cy="523220"/>
          </a:xfrm>
          <a:prstGeom prst="rect">
            <a:avLst/>
          </a:prstGeom>
          <a:noFill/>
        </p:spPr>
        <p:txBody>
          <a:bodyPr wrap="square" lIns="0" rtlCol="0">
            <a:spAutoFit/>
          </a:bodyPr>
          <a:lstStyle/>
          <a:p>
            <a:pPr algn="l" defTabSz="457200" fontAlgn="auto">
              <a:spcBef>
                <a:spcPct val="20000"/>
              </a:spcBef>
              <a:spcAft>
                <a:spcPts val="0"/>
              </a:spcAft>
              <a:defRPr/>
            </a:pPr>
            <a:r>
              <a:rPr lang="en-US" sz="2800" b="1" dirty="0">
                <a:solidFill>
                  <a:schemeClr val="bg1"/>
                </a:solidFill>
                <a:latin typeface="Arial" panose="020B0604020202020204" pitchFamily="34" charset="0"/>
                <a:cs typeface="Arial" panose="020B0604020202020204" pitchFamily="34" charset="0"/>
              </a:rPr>
              <a:t>Thank You</a:t>
            </a:r>
          </a:p>
        </p:txBody>
      </p:sp>
      <p:sp>
        <p:nvSpPr>
          <p:cNvPr id="11" name="Footer Placeholder 1">
            <a:extLst>
              <a:ext uri="{FF2B5EF4-FFF2-40B4-BE49-F238E27FC236}">
                <a16:creationId xmlns:a16="http://schemas.microsoft.com/office/drawing/2014/main" xmlns="" id="{1A523529-3E65-474A-9497-CE755E6C7B75}"/>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a:solidFill>
                  <a:srgbClr val="FFFFFF">
                    <a:lumMod val="50000"/>
                  </a:srgbClr>
                </a:solidFill>
              </a:rPr>
              <a:t>Version: X.X  Last modified: [insert date format: DD Month YYYY]</a:t>
            </a:r>
          </a:p>
          <a:p>
            <a:pPr>
              <a:lnSpc>
                <a:spcPct val="100000"/>
              </a:lnSpc>
              <a:spcBef>
                <a:spcPct val="0"/>
              </a:spcBef>
            </a:pPr>
            <a:r>
              <a:rPr lang="en-US" sz="800" b="1" dirty="0">
                <a:solidFill>
                  <a:srgbClr val="FFFFFF">
                    <a:lumMod val="50000"/>
                  </a:srgbClr>
                </a:solidFill>
              </a:rPr>
              <a:t>CONFIDENTIAL OR RESTRICTED [Delete as appropriate]</a:t>
            </a:r>
            <a:endParaRPr lang="en-US" sz="800" dirty="0">
              <a:solidFill>
                <a:srgbClr val="FFFFFF">
                  <a:lumMod val="50000"/>
                </a:srgbClr>
              </a:solidFill>
            </a:endParaRPr>
          </a:p>
        </p:txBody>
      </p:sp>
      <p:pic>
        <p:nvPicPr>
          <p:cNvPr id="12" name="Picture 11" descr="SHL_tag_2col_pos_outline.eps">
            <a:extLst>
              <a:ext uri="{FF2B5EF4-FFF2-40B4-BE49-F238E27FC236}">
                <a16:creationId xmlns:a16="http://schemas.microsoft.com/office/drawing/2014/main" xmlns="" id="{21D32863-9207-DD4A-A62A-7CAADF3083A7}"/>
              </a:ext>
            </a:extLst>
          </p:cNvPr>
          <p:cNvPicPr>
            <a:picLocks noChangeAspect="1"/>
          </p:cNvPicPr>
          <p:nvPr userDrawn="1"/>
        </p:nvPicPr>
        <p:blipFill rotWithShape="1">
          <a:blip r:embed="rId2"/>
          <a:srcRect b="32551"/>
          <a:stretch/>
        </p:blipFill>
        <p:spPr>
          <a:xfrm>
            <a:off x="464262" y="6186191"/>
            <a:ext cx="1073376" cy="448786"/>
          </a:xfrm>
          <a:prstGeom prst="rect">
            <a:avLst/>
          </a:prstGeom>
        </p:spPr>
      </p:pic>
    </p:spTree>
    <p:extLst>
      <p:ext uri="{BB962C8B-B14F-4D97-AF65-F5344CB8AC3E}">
        <p14:creationId xmlns:p14="http://schemas.microsoft.com/office/powerpoint/2010/main" val="4035077162"/>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End Page (Lilac)">
    <p:bg>
      <p:bgRef idx="1001">
        <a:schemeClr val="bg1"/>
      </p:bgRef>
    </p:bg>
    <p:spTree>
      <p:nvGrpSpPr>
        <p:cNvPr id="1" name=""/>
        <p:cNvGrpSpPr/>
        <p:nvPr/>
      </p:nvGrpSpPr>
      <p:grpSpPr>
        <a:xfrm>
          <a:off x="0" y="0"/>
          <a:ext cx="0" cy="0"/>
          <a:chOff x="0" y="0"/>
          <a:chExt cx="0" cy="0"/>
        </a:xfrm>
      </p:grpSpPr>
      <p:sp>
        <p:nvSpPr>
          <p:cNvPr id="18" name="Rectangle 17"/>
          <p:cNvSpPr/>
          <p:nvPr userDrawn="1"/>
        </p:nvSpPr>
        <p:spPr>
          <a:xfrm>
            <a:off x="0" y="0"/>
            <a:ext cx="9144000" cy="4394200"/>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dirty="0">
              <a:solidFill>
                <a:srgbClr val="FFFFFF"/>
              </a:solidFill>
            </a:endParaRPr>
          </a:p>
        </p:txBody>
      </p:sp>
      <p:sp>
        <p:nvSpPr>
          <p:cNvPr id="9" name="Text Placeholder 15"/>
          <p:cNvSpPr>
            <a:spLocks noGrp="1"/>
          </p:cNvSpPr>
          <p:nvPr>
            <p:ph type="body" sz="quarter" idx="11" hasCustomPrompt="1"/>
          </p:nvPr>
        </p:nvSpPr>
        <p:spPr>
          <a:xfrm>
            <a:off x="461963" y="2058170"/>
            <a:ext cx="5913720" cy="344832"/>
          </a:xfrm>
          <a:prstGeom prst="rect">
            <a:avLst/>
          </a:prstGeom>
          <a:ln>
            <a:noFill/>
          </a:ln>
        </p:spPr>
        <p:txBody>
          <a:bodyPr/>
          <a:lstStyle>
            <a:lvl1pPr marL="0" indent="0">
              <a:lnSpc>
                <a:spcPct val="100000"/>
              </a:lnSpc>
              <a:buFontTx/>
              <a:buNone/>
              <a:defRPr sz="1600">
                <a:solidFill>
                  <a:schemeClr val="bg1"/>
                </a:solidFill>
                <a:latin typeface="Arial"/>
                <a:cs typeface="Arial"/>
              </a:defRPr>
            </a:lvl1pPr>
          </a:lstStyle>
          <a:p>
            <a:pPr lvl="0"/>
            <a:r>
              <a:rPr lang="en-US" dirty="0"/>
              <a:t>Name</a:t>
            </a:r>
          </a:p>
        </p:txBody>
      </p:sp>
      <p:sp>
        <p:nvSpPr>
          <p:cNvPr id="12" name="Text Placeholder 15"/>
          <p:cNvSpPr>
            <a:spLocks noGrp="1"/>
          </p:cNvSpPr>
          <p:nvPr>
            <p:ph type="body" sz="quarter" idx="12" hasCustomPrompt="1"/>
          </p:nvPr>
        </p:nvSpPr>
        <p:spPr>
          <a:xfrm>
            <a:off x="461963" y="2461472"/>
            <a:ext cx="5913720" cy="325112"/>
          </a:xfrm>
          <a:prstGeom prst="rect">
            <a:avLst/>
          </a:prstGeom>
          <a:ln>
            <a:noFill/>
          </a:ln>
        </p:spPr>
        <p:txBody>
          <a:bodyPr/>
          <a:lstStyle>
            <a:lvl1pPr marL="0" indent="0">
              <a:lnSpc>
                <a:spcPct val="100000"/>
              </a:lnSpc>
              <a:buFontTx/>
              <a:buNone/>
              <a:defRPr sz="1600">
                <a:solidFill>
                  <a:schemeClr val="bg1"/>
                </a:solidFill>
                <a:latin typeface="Arial"/>
                <a:cs typeface="Arial"/>
              </a:defRPr>
            </a:lvl1pPr>
          </a:lstStyle>
          <a:p>
            <a:pPr lvl="0"/>
            <a:r>
              <a:rPr lang="en-US" dirty="0"/>
              <a:t>Title, SHL</a:t>
            </a:r>
          </a:p>
        </p:txBody>
      </p:sp>
      <p:sp>
        <p:nvSpPr>
          <p:cNvPr id="13" name="Text Placeholder 15"/>
          <p:cNvSpPr>
            <a:spLocks noGrp="1"/>
          </p:cNvSpPr>
          <p:nvPr>
            <p:ph type="body" sz="quarter" idx="13" hasCustomPrompt="1"/>
          </p:nvPr>
        </p:nvSpPr>
        <p:spPr>
          <a:xfrm>
            <a:off x="461963" y="2846846"/>
            <a:ext cx="5913720" cy="371131"/>
          </a:xfrm>
          <a:prstGeom prst="rect">
            <a:avLst/>
          </a:prstGeom>
          <a:ln>
            <a:noFill/>
          </a:ln>
        </p:spPr>
        <p:txBody>
          <a:bodyPr/>
          <a:lstStyle>
            <a:lvl1pPr marL="0" indent="0">
              <a:lnSpc>
                <a:spcPct val="100000"/>
              </a:lnSpc>
              <a:buFontTx/>
              <a:buNone/>
              <a:defRPr sz="1600">
                <a:solidFill>
                  <a:schemeClr val="bg1"/>
                </a:solidFill>
                <a:latin typeface="Arial"/>
                <a:cs typeface="Arial"/>
              </a:defRPr>
            </a:lvl1pPr>
          </a:lstStyle>
          <a:p>
            <a:pPr lvl="0"/>
            <a:r>
              <a:rPr lang="en-US" dirty="0"/>
              <a:t>Phone</a:t>
            </a:r>
          </a:p>
          <a:p>
            <a:pPr lvl="0"/>
            <a:endParaRPr lang="en-US" dirty="0"/>
          </a:p>
        </p:txBody>
      </p:sp>
      <p:sp>
        <p:nvSpPr>
          <p:cNvPr id="14" name="Text Placeholder 15"/>
          <p:cNvSpPr>
            <a:spLocks noGrp="1"/>
          </p:cNvSpPr>
          <p:nvPr>
            <p:ph type="body" sz="quarter" idx="14" hasCustomPrompt="1"/>
          </p:nvPr>
        </p:nvSpPr>
        <p:spPr>
          <a:xfrm>
            <a:off x="461963" y="3276599"/>
            <a:ext cx="5913720" cy="438505"/>
          </a:xfrm>
          <a:prstGeom prst="rect">
            <a:avLst/>
          </a:prstGeom>
          <a:ln>
            <a:noFill/>
          </a:ln>
        </p:spPr>
        <p:txBody>
          <a:bodyPr/>
          <a:lstStyle>
            <a:lvl1pPr marL="0" indent="0">
              <a:lnSpc>
                <a:spcPct val="100000"/>
              </a:lnSpc>
              <a:buFontTx/>
              <a:buNone/>
              <a:defRPr sz="1600">
                <a:solidFill>
                  <a:schemeClr val="bg1"/>
                </a:solidFill>
                <a:latin typeface="Arial"/>
                <a:cs typeface="Arial"/>
              </a:defRPr>
            </a:lvl1pPr>
          </a:lstStyle>
          <a:p>
            <a:pPr lvl="0"/>
            <a:r>
              <a:rPr lang="en-US" dirty="0"/>
              <a:t>E-Mail Address</a:t>
            </a:r>
          </a:p>
        </p:txBody>
      </p:sp>
      <p:sp>
        <p:nvSpPr>
          <p:cNvPr id="15" name="TextBox 14"/>
          <p:cNvSpPr txBox="1"/>
          <p:nvPr userDrawn="1"/>
        </p:nvSpPr>
        <p:spPr>
          <a:xfrm>
            <a:off x="461963" y="1144362"/>
            <a:ext cx="2576286" cy="523220"/>
          </a:xfrm>
          <a:prstGeom prst="rect">
            <a:avLst/>
          </a:prstGeom>
          <a:noFill/>
        </p:spPr>
        <p:txBody>
          <a:bodyPr wrap="square" lIns="0" rtlCol="0">
            <a:spAutoFit/>
          </a:bodyPr>
          <a:lstStyle/>
          <a:p>
            <a:pPr algn="l" defTabSz="457200" fontAlgn="auto">
              <a:spcBef>
                <a:spcPct val="20000"/>
              </a:spcBef>
              <a:spcAft>
                <a:spcPts val="0"/>
              </a:spcAft>
              <a:defRPr/>
            </a:pPr>
            <a:r>
              <a:rPr lang="en-US" sz="2800" b="1" dirty="0">
                <a:solidFill>
                  <a:schemeClr val="bg1"/>
                </a:solidFill>
                <a:latin typeface="Arial" panose="020B0604020202020204" pitchFamily="34" charset="0"/>
                <a:cs typeface="Arial" panose="020B0604020202020204" pitchFamily="34" charset="0"/>
              </a:rPr>
              <a:t>Thank You</a:t>
            </a:r>
          </a:p>
        </p:txBody>
      </p:sp>
      <p:sp>
        <p:nvSpPr>
          <p:cNvPr id="16" name="Footer Placeholder 1">
            <a:extLst>
              <a:ext uri="{FF2B5EF4-FFF2-40B4-BE49-F238E27FC236}">
                <a16:creationId xmlns:a16="http://schemas.microsoft.com/office/drawing/2014/main" xmlns="" id="{CB2EF904-A778-3B46-95A3-940F7BCED7F9}"/>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a:solidFill>
                  <a:srgbClr val="FFFFFF">
                    <a:lumMod val="50000"/>
                  </a:srgbClr>
                </a:solidFill>
              </a:rPr>
              <a:t>Version: X.X  Last modified: [insert date format: DD Month YYYY]</a:t>
            </a:r>
          </a:p>
          <a:p>
            <a:pPr>
              <a:lnSpc>
                <a:spcPct val="100000"/>
              </a:lnSpc>
              <a:spcBef>
                <a:spcPct val="0"/>
              </a:spcBef>
            </a:pPr>
            <a:r>
              <a:rPr lang="en-US" sz="800" b="1" dirty="0">
                <a:solidFill>
                  <a:srgbClr val="FFFFFF">
                    <a:lumMod val="50000"/>
                  </a:srgbClr>
                </a:solidFill>
              </a:rPr>
              <a:t>CONFIDENTIAL OR RESTRICTED [Delete as appropriate]</a:t>
            </a:r>
            <a:endParaRPr lang="en-US" sz="800" dirty="0">
              <a:solidFill>
                <a:srgbClr val="FFFFFF">
                  <a:lumMod val="50000"/>
                </a:srgbClr>
              </a:solidFill>
            </a:endParaRPr>
          </a:p>
        </p:txBody>
      </p:sp>
      <p:pic>
        <p:nvPicPr>
          <p:cNvPr id="11" name="Picture 10" descr="SHL_tag_2col_pos_outline.eps">
            <a:extLst>
              <a:ext uri="{FF2B5EF4-FFF2-40B4-BE49-F238E27FC236}">
                <a16:creationId xmlns:a16="http://schemas.microsoft.com/office/drawing/2014/main" xmlns="" id="{E3323DC3-C6BC-6549-A02E-A19205FF1B9A}"/>
              </a:ext>
            </a:extLst>
          </p:cNvPr>
          <p:cNvPicPr>
            <a:picLocks noChangeAspect="1"/>
          </p:cNvPicPr>
          <p:nvPr userDrawn="1"/>
        </p:nvPicPr>
        <p:blipFill rotWithShape="1">
          <a:blip r:embed="rId2"/>
          <a:srcRect b="32551"/>
          <a:stretch/>
        </p:blipFill>
        <p:spPr>
          <a:xfrm>
            <a:off x="464262" y="6186191"/>
            <a:ext cx="1073376" cy="448786"/>
          </a:xfrm>
          <a:prstGeom prst="rect">
            <a:avLst/>
          </a:prstGeom>
        </p:spPr>
      </p:pic>
    </p:spTree>
    <p:extLst>
      <p:ext uri="{BB962C8B-B14F-4D97-AF65-F5344CB8AC3E}">
        <p14:creationId xmlns:p14="http://schemas.microsoft.com/office/powerpoint/2010/main" val="3689755929"/>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Brand_Cover Short Title">
    <p:bg>
      <p:bgRef idx="1001">
        <a:schemeClr val="bg1"/>
      </p:bgRef>
    </p:bg>
    <p:spTree>
      <p:nvGrpSpPr>
        <p:cNvPr id="1" name=""/>
        <p:cNvGrpSpPr/>
        <p:nvPr/>
      </p:nvGrpSpPr>
      <p:grpSpPr>
        <a:xfrm>
          <a:off x="0" y="0"/>
          <a:ext cx="0" cy="0"/>
          <a:chOff x="0" y="0"/>
          <a:chExt cx="0" cy="0"/>
        </a:xfrm>
      </p:grpSpPr>
      <p:sp>
        <p:nvSpPr>
          <p:cNvPr id="12" name="Picture Placeholder 5"/>
          <p:cNvSpPr>
            <a:spLocks noGrp="1"/>
          </p:cNvSpPr>
          <p:nvPr>
            <p:ph type="pic" sz="quarter" idx="17" hasCustomPrompt="1"/>
          </p:nvPr>
        </p:nvSpPr>
        <p:spPr>
          <a:xfrm>
            <a:off x="2152186" y="6061779"/>
            <a:ext cx="1828800" cy="573198"/>
          </a:xfrm>
          <a:prstGeom prst="rect">
            <a:avLst/>
          </a:prstGeom>
        </p:spPr>
        <p:txBody>
          <a:bodyPr vert="horz" anchor="ctr" anchorCtr="0"/>
          <a:lstStyle>
            <a:lvl1pPr marL="0" indent="0" algn="ctr">
              <a:buNone/>
              <a:defRPr sz="1200">
                <a:solidFill>
                  <a:schemeClr val="tx1">
                    <a:lumMod val="65000"/>
                    <a:lumOff val="35000"/>
                  </a:schemeClr>
                </a:solidFill>
              </a:defRPr>
            </a:lvl1pPr>
          </a:lstStyle>
          <a:p>
            <a:r>
              <a:rPr lang="en-US" dirty="0"/>
              <a:t>Co-Brand Logo</a:t>
            </a:r>
          </a:p>
        </p:txBody>
      </p:sp>
      <p:pic>
        <p:nvPicPr>
          <p:cNvPr id="10" name="Picture 9" descr="SHL_tag_2col_pos_outline.eps">
            <a:extLst>
              <a:ext uri="{FF2B5EF4-FFF2-40B4-BE49-F238E27FC236}">
                <a16:creationId xmlns:a16="http://schemas.microsoft.com/office/drawing/2014/main" xmlns="" id="{0D717D65-E4DA-3747-947F-B3FA2BB99D1E}"/>
              </a:ext>
            </a:extLst>
          </p:cNvPr>
          <p:cNvPicPr>
            <a:picLocks noChangeAspect="1"/>
          </p:cNvPicPr>
          <p:nvPr userDrawn="1"/>
        </p:nvPicPr>
        <p:blipFill rotWithShape="1">
          <a:blip r:embed="rId2"/>
          <a:srcRect b="32551"/>
          <a:stretch/>
        </p:blipFill>
        <p:spPr>
          <a:xfrm>
            <a:off x="464262" y="6065041"/>
            <a:ext cx="1363134" cy="569936"/>
          </a:xfrm>
          <a:prstGeom prst="rect">
            <a:avLst/>
          </a:prstGeom>
        </p:spPr>
      </p:pic>
      <p:sp>
        <p:nvSpPr>
          <p:cNvPr id="11" name="Footer Placeholder 1">
            <a:extLst>
              <a:ext uri="{FF2B5EF4-FFF2-40B4-BE49-F238E27FC236}">
                <a16:creationId xmlns:a16="http://schemas.microsoft.com/office/drawing/2014/main" xmlns="" id="{580D3F53-D0CF-0243-8466-6D0E9B4FEB48}"/>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a:solidFill>
                  <a:srgbClr val="FFFFFF">
                    <a:lumMod val="50000"/>
                  </a:srgbClr>
                </a:solidFill>
              </a:rPr>
              <a:t>Version: X.X  Last modified: [insert date format: DD Month YYYY]</a:t>
            </a:r>
          </a:p>
          <a:p>
            <a:pPr>
              <a:lnSpc>
                <a:spcPct val="100000"/>
              </a:lnSpc>
              <a:spcBef>
                <a:spcPct val="0"/>
              </a:spcBef>
            </a:pPr>
            <a:r>
              <a:rPr lang="en-US" sz="800" b="1" dirty="0">
                <a:solidFill>
                  <a:srgbClr val="FFFFFF">
                    <a:lumMod val="50000"/>
                  </a:srgbClr>
                </a:solidFill>
              </a:rPr>
              <a:t>CONFIDENTIAL OR RESTRICTED [Delete as appropriate]</a:t>
            </a:r>
            <a:endParaRPr lang="en-US" sz="800" dirty="0">
              <a:solidFill>
                <a:srgbClr val="FFFFFF">
                  <a:lumMod val="50000"/>
                </a:srgbClr>
              </a:solidFill>
            </a:endParaRPr>
          </a:p>
        </p:txBody>
      </p:sp>
      <p:sp>
        <p:nvSpPr>
          <p:cNvPr id="15" name="Rectangle 14">
            <a:extLst>
              <a:ext uri="{FF2B5EF4-FFF2-40B4-BE49-F238E27FC236}">
                <a16:creationId xmlns:a16="http://schemas.microsoft.com/office/drawing/2014/main" xmlns="" id="{7094E4C7-1B08-2F47-B97A-5374EA3AA9E0}"/>
              </a:ext>
            </a:extLst>
          </p:cNvPr>
          <p:cNvSpPr/>
          <p:nvPr userDrawn="1"/>
        </p:nvSpPr>
        <p:spPr bwMode="auto">
          <a:xfrm>
            <a:off x="0" y="457213"/>
            <a:ext cx="7069873" cy="3235714"/>
          </a:xfrm>
          <a:prstGeom prst="rect">
            <a:avLst/>
          </a:prstGeom>
          <a:solidFill>
            <a:schemeClr val="accent1"/>
          </a:solidFill>
          <a:ln w="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19" name="Text Placeholder 2">
            <a:extLst>
              <a:ext uri="{FF2B5EF4-FFF2-40B4-BE49-F238E27FC236}">
                <a16:creationId xmlns:a16="http://schemas.microsoft.com/office/drawing/2014/main" xmlns="" id="{46B2FF20-E02A-F54D-A1E7-DF64024C30E6}"/>
              </a:ext>
            </a:extLst>
          </p:cNvPr>
          <p:cNvSpPr>
            <a:spLocks noGrp="1"/>
          </p:cNvSpPr>
          <p:nvPr>
            <p:ph type="body" sz="quarter" idx="12" hasCustomPrompt="1"/>
          </p:nvPr>
        </p:nvSpPr>
        <p:spPr>
          <a:xfrm>
            <a:off x="444885" y="2647359"/>
            <a:ext cx="4930004" cy="422192"/>
          </a:xfrm>
          <a:prstGeom prst="rect">
            <a:avLst/>
          </a:prstGeom>
        </p:spPr>
        <p:txBody>
          <a:bodyPr vert="horz" lIns="0" anchor="t"/>
          <a:lstStyle>
            <a:lvl1pPr marL="0" indent="0">
              <a:buFontTx/>
              <a:buNone/>
              <a:defRPr sz="1600" b="1" baseline="0">
                <a:solidFill>
                  <a:schemeClr val="bg1"/>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Click to Enter Subtitle</a:t>
            </a:r>
          </a:p>
        </p:txBody>
      </p:sp>
      <p:sp>
        <p:nvSpPr>
          <p:cNvPr id="20" name="Text Placeholder 2">
            <a:extLst>
              <a:ext uri="{FF2B5EF4-FFF2-40B4-BE49-F238E27FC236}">
                <a16:creationId xmlns:a16="http://schemas.microsoft.com/office/drawing/2014/main" xmlns="" id="{3CA48EAC-828C-DE44-B95B-80B0BD1210FB}"/>
              </a:ext>
            </a:extLst>
          </p:cNvPr>
          <p:cNvSpPr>
            <a:spLocks noGrp="1"/>
          </p:cNvSpPr>
          <p:nvPr>
            <p:ph type="body" sz="quarter" idx="13" hasCustomPrompt="1"/>
          </p:nvPr>
        </p:nvSpPr>
        <p:spPr>
          <a:xfrm>
            <a:off x="444883" y="3985101"/>
            <a:ext cx="3216563" cy="342019"/>
          </a:xfrm>
          <a:prstGeom prst="rect">
            <a:avLst/>
          </a:prstGeom>
        </p:spPr>
        <p:txBody>
          <a:bodyPr vert="horz" lIns="0" anchor="t"/>
          <a:lstStyle>
            <a:lvl1pPr marL="0" indent="0">
              <a:buFontTx/>
              <a:buNone/>
              <a:defRPr sz="1200" b="1" baseline="0">
                <a:solidFill>
                  <a:schemeClr val="tx1">
                    <a:lumMod val="65000"/>
                    <a:lumOff val="35000"/>
                  </a:schemeClr>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Additional Detail</a:t>
            </a:r>
          </a:p>
        </p:txBody>
      </p:sp>
      <p:sp>
        <p:nvSpPr>
          <p:cNvPr id="21" name="Oval 20">
            <a:extLst>
              <a:ext uri="{FF2B5EF4-FFF2-40B4-BE49-F238E27FC236}">
                <a16:creationId xmlns:a16="http://schemas.microsoft.com/office/drawing/2014/main" xmlns="" id="{67A1666D-2202-5141-9093-37B5F096808B}"/>
              </a:ext>
            </a:extLst>
          </p:cNvPr>
          <p:cNvSpPr/>
          <p:nvPr userDrawn="1"/>
        </p:nvSpPr>
        <p:spPr bwMode="auto">
          <a:xfrm>
            <a:off x="5374888" y="457214"/>
            <a:ext cx="3235713" cy="3235713"/>
          </a:xfrm>
          <a:prstGeom prst="ellipse">
            <a:avLst/>
          </a:prstGeom>
          <a:solidFill>
            <a:schemeClr val="tx2"/>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22" name="Text Placeholder 2">
            <a:extLst>
              <a:ext uri="{FF2B5EF4-FFF2-40B4-BE49-F238E27FC236}">
                <a16:creationId xmlns:a16="http://schemas.microsoft.com/office/drawing/2014/main" xmlns="" id="{7CED8B68-81D3-0044-9677-4A7818E48633}"/>
              </a:ext>
            </a:extLst>
          </p:cNvPr>
          <p:cNvSpPr>
            <a:spLocks noGrp="1"/>
          </p:cNvSpPr>
          <p:nvPr>
            <p:ph type="body" sz="quarter" idx="10" hasCustomPrompt="1"/>
          </p:nvPr>
        </p:nvSpPr>
        <p:spPr>
          <a:xfrm>
            <a:off x="427952" y="1020613"/>
            <a:ext cx="4946936" cy="1163562"/>
          </a:xfrm>
          <a:prstGeom prst="rect">
            <a:avLst/>
          </a:prstGeom>
        </p:spPr>
        <p:txBody>
          <a:bodyPr vert="horz" lIns="0" rIns="0" bIns="91440" anchor="ctr"/>
          <a:lstStyle>
            <a:lvl1pPr marL="0" marR="0" indent="0" algn="l" defTabSz="457200" rtl="0" eaLnBrk="1" fontAlgn="auto" latinLnBrk="0" hangingPunct="1">
              <a:lnSpc>
                <a:spcPct val="100000"/>
              </a:lnSpc>
              <a:spcBef>
                <a:spcPct val="20000"/>
              </a:spcBef>
              <a:spcAft>
                <a:spcPts val="0"/>
              </a:spcAft>
              <a:buClrTx/>
              <a:buSzTx/>
              <a:buFontTx/>
              <a:buNone/>
              <a:tabLst/>
              <a:defRPr sz="3200" b="1" baseline="0">
                <a:ln>
                  <a:noFill/>
                </a:ln>
                <a:solidFill>
                  <a:schemeClr val="bg1"/>
                </a:solidFill>
                <a:latin typeface="Arial" panose="020B0604020202020204" pitchFamily="34" charset="0"/>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a:t>Enter Title; </a:t>
            </a:r>
            <a:br>
              <a:rPr lang="en-US" dirty="0"/>
            </a:br>
            <a:r>
              <a:rPr lang="en-US" dirty="0"/>
              <a:t>Two Lines Only</a:t>
            </a:r>
          </a:p>
        </p:txBody>
      </p:sp>
    </p:spTree>
    <p:extLst>
      <p:ext uri="{BB962C8B-B14F-4D97-AF65-F5344CB8AC3E}">
        <p14:creationId xmlns:p14="http://schemas.microsoft.com/office/powerpoint/2010/main" val="3977827224"/>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Brand_Cover Short Title (Blue)">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xmlns="" id="{478988CD-E29B-F140-BAF6-63EF001489E2}"/>
              </a:ext>
            </a:extLst>
          </p:cNvPr>
          <p:cNvSpPr>
            <a:spLocks noGrp="1"/>
          </p:cNvSpPr>
          <p:nvPr>
            <p:ph type="pic" sz="quarter" idx="17" hasCustomPrompt="1"/>
          </p:nvPr>
        </p:nvSpPr>
        <p:spPr>
          <a:xfrm>
            <a:off x="2152186" y="6061779"/>
            <a:ext cx="1828800" cy="573198"/>
          </a:xfrm>
          <a:prstGeom prst="rect">
            <a:avLst/>
          </a:prstGeom>
        </p:spPr>
        <p:txBody>
          <a:bodyPr vert="horz" anchor="ctr" anchorCtr="0"/>
          <a:lstStyle>
            <a:lvl1pPr marL="0" indent="0" algn="ctr">
              <a:buNone/>
              <a:defRPr sz="1200">
                <a:solidFill>
                  <a:schemeClr val="tx1">
                    <a:lumMod val="65000"/>
                    <a:lumOff val="35000"/>
                  </a:schemeClr>
                </a:solidFill>
              </a:defRPr>
            </a:lvl1pPr>
          </a:lstStyle>
          <a:p>
            <a:r>
              <a:rPr lang="en-US" dirty="0"/>
              <a:t>Co-Brand Logo</a:t>
            </a:r>
          </a:p>
        </p:txBody>
      </p:sp>
      <p:pic>
        <p:nvPicPr>
          <p:cNvPr id="14" name="Picture 13" descr="SHL_tag_2col_pos_outline.eps">
            <a:extLst>
              <a:ext uri="{FF2B5EF4-FFF2-40B4-BE49-F238E27FC236}">
                <a16:creationId xmlns:a16="http://schemas.microsoft.com/office/drawing/2014/main" xmlns="" id="{58567151-1BB2-5449-9A23-895878D3AC27}"/>
              </a:ext>
            </a:extLst>
          </p:cNvPr>
          <p:cNvPicPr>
            <a:picLocks noChangeAspect="1"/>
          </p:cNvPicPr>
          <p:nvPr userDrawn="1"/>
        </p:nvPicPr>
        <p:blipFill rotWithShape="1">
          <a:blip r:embed="rId2"/>
          <a:srcRect b="32551"/>
          <a:stretch/>
        </p:blipFill>
        <p:spPr>
          <a:xfrm>
            <a:off x="464262" y="6065041"/>
            <a:ext cx="1363134" cy="569936"/>
          </a:xfrm>
          <a:prstGeom prst="rect">
            <a:avLst/>
          </a:prstGeom>
        </p:spPr>
      </p:pic>
      <p:sp>
        <p:nvSpPr>
          <p:cNvPr id="20" name="Footer Placeholder 1">
            <a:extLst>
              <a:ext uri="{FF2B5EF4-FFF2-40B4-BE49-F238E27FC236}">
                <a16:creationId xmlns:a16="http://schemas.microsoft.com/office/drawing/2014/main" xmlns="" id="{0DE88700-353C-9646-901A-376F7CF0D243}"/>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a:solidFill>
                  <a:srgbClr val="FFFFFF">
                    <a:lumMod val="50000"/>
                  </a:srgbClr>
                </a:solidFill>
              </a:rPr>
              <a:t>Version: X.X  Last modified: [insert date format: DD Month YYYY]</a:t>
            </a:r>
          </a:p>
          <a:p>
            <a:pPr>
              <a:lnSpc>
                <a:spcPct val="100000"/>
              </a:lnSpc>
              <a:spcBef>
                <a:spcPct val="0"/>
              </a:spcBef>
            </a:pPr>
            <a:r>
              <a:rPr lang="en-US" sz="800" b="1" dirty="0">
                <a:solidFill>
                  <a:srgbClr val="FFFFFF">
                    <a:lumMod val="50000"/>
                  </a:srgbClr>
                </a:solidFill>
              </a:rPr>
              <a:t>CONFIDENTIAL OR RESTRICTED [Delete as appropriate]</a:t>
            </a:r>
            <a:endParaRPr lang="en-US" sz="800" dirty="0">
              <a:solidFill>
                <a:srgbClr val="FFFFFF">
                  <a:lumMod val="50000"/>
                </a:srgbClr>
              </a:solidFill>
            </a:endParaRPr>
          </a:p>
        </p:txBody>
      </p:sp>
      <p:sp>
        <p:nvSpPr>
          <p:cNvPr id="15" name="Rectangle 14">
            <a:extLst>
              <a:ext uri="{FF2B5EF4-FFF2-40B4-BE49-F238E27FC236}">
                <a16:creationId xmlns:a16="http://schemas.microsoft.com/office/drawing/2014/main" xmlns="" id="{0EAD6F6E-72D2-BC4B-81FB-B8EC8E5DEF2C}"/>
              </a:ext>
            </a:extLst>
          </p:cNvPr>
          <p:cNvSpPr/>
          <p:nvPr userDrawn="1"/>
        </p:nvSpPr>
        <p:spPr bwMode="auto">
          <a:xfrm>
            <a:off x="0" y="457213"/>
            <a:ext cx="7069873" cy="3235714"/>
          </a:xfrm>
          <a:prstGeom prst="rect">
            <a:avLst/>
          </a:prstGeom>
          <a:solidFill>
            <a:schemeClr val="accent5"/>
          </a:solidFill>
          <a:ln w="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18" name="Text Placeholder 2">
            <a:extLst>
              <a:ext uri="{FF2B5EF4-FFF2-40B4-BE49-F238E27FC236}">
                <a16:creationId xmlns:a16="http://schemas.microsoft.com/office/drawing/2014/main" xmlns="" id="{224E4F5C-A480-FC42-9108-4974D3EBEB49}"/>
              </a:ext>
            </a:extLst>
          </p:cNvPr>
          <p:cNvSpPr>
            <a:spLocks noGrp="1"/>
          </p:cNvSpPr>
          <p:nvPr>
            <p:ph type="body" sz="quarter" idx="12" hasCustomPrompt="1"/>
          </p:nvPr>
        </p:nvSpPr>
        <p:spPr>
          <a:xfrm>
            <a:off x="444885" y="2647359"/>
            <a:ext cx="4930004" cy="422192"/>
          </a:xfrm>
          <a:prstGeom prst="rect">
            <a:avLst/>
          </a:prstGeom>
        </p:spPr>
        <p:txBody>
          <a:bodyPr vert="horz" lIns="0" anchor="t"/>
          <a:lstStyle>
            <a:lvl1pPr marL="0" indent="0">
              <a:buFontTx/>
              <a:buNone/>
              <a:defRPr sz="1600" b="1" baseline="0">
                <a:solidFill>
                  <a:schemeClr val="bg1"/>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Click to Enter Subtitle</a:t>
            </a:r>
          </a:p>
        </p:txBody>
      </p:sp>
      <p:sp>
        <p:nvSpPr>
          <p:cNvPr id="19" name="Text Placeholder 2">
            <a:extLst>
              <a:ext uri="{FF2B5EF4-FFF2-40B4-BE49-F238E27FC236}">
                <a16:creationId xmlns:a16="http://schemas.microsoft.com/office/drawing/2014/main" xmlns="" id="{2C1A1100-8D3A-3440-9E50-1204B4A40CEA}"/>
              </a:ext>
            </a:extLst>
          </p:cNvPr>
          <p:cNvSpPr>
            <a:spLocks noGrp="1"/>
          </p:cNvSpPr>
          <p:nvPr>
            <p:ph type="body" sz="quarter" idx="13" hasCustomPrompt="1"/>
          </p:nvPr>
        </p:nvSpPr>
        <p:spPr>
          <a:xfrm>
            <a:off x="444883" y="3985101"/>
            <a:ext cx="3216563" cy="342019"/>
          </a:xfrm>
          <a:prstGeom prst="rect">
            <a:avLst/>
          </a:prstGeom>
        </p:spPr>
        <p:txBody>
          <a:bodyPr vert="horz" lIns="0" anchor="t"/>
          <a:lstStyle>
            <a:lvl1pPr marL="0" indent="0">
              <a:buFontTx/>
              <a:buNone/>
              <a:defRPr sz="1200" b="1" baseline="0">
                <a:solidFill>
                  <a:schemeClr val="tx1">
                    <a:lumMod val="65000"/>
                    <a:lumOff val="35000"/>
                  </a:schemeClr>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Additional Detail</a:t>
            </a:r>
          </a:p>
        </p:txBody>
      </p:sp>
      <p:sp>
        <p:nvSpPr>
          <p:cNvPr id="21" name="Oval 20">
            <a:extLst>
              <a:ext uri="{FF2B5EF4-FFF2-40B4-BE49-F238E27FC236}">
                <a16:creationId xmlns:a16="http://schemas.microsoft.com/office/drawing/2014/main" xmlns="" id="{C8EC0E3B-E3C0-EC45-92C3-818C8913ECC8}"/>
              </a:ext>
            </a:extLst>
          </p:cNvPr>
          <p:cNvSpPr/>
          <p:nvPr userDrawn="1"/>
        </p:nvSpPr>
        <p:spPr bwMode="auto">
          <a:xfrm>
            <a:off x="5374888" y="457214"/>
            <a:ext cx="3235713" cy="3235713"/>
          </a:xfrm>
          <a:prstGeom prst="ellipse">
            <a:avLst/>
          </a:prstGeom>
          <a:solidFill>
            <a:schemeClr val="tx2"/>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22" name="Text Placeholder 2">
            <a:extLst>
              <a:ext uri="{FF2B5EF4-FFF2-40B4-BE49-F238E27FC236}">
                <a16:creationId xmlns:a16="http://schemas.microsoft.com/office/drawing/2014/main" xmlns="" id="{E15D8B3F-7835-C04F-8E83-4BCC291CB9BC}"/>
              </a:ext>
            </a:extLst>
          </p:cNvPr>
          <p:cNvSpPr>
            <a:spLocks noGrp="1"/>
          </p:cNvSpPr>
          <p:nvPr>
            <p:ph type="body" sz="quarter" idx="10" hasCustomPrompt="1"/>
          </p:nvPr>
        </p:nvSpPr>
        <p:spPr>
          <a:xfrm>
            <a:off x="427952" y="1020613"/>
            <a:ext cx="4946936" cy="1163562"/>
          </a:xfrm>
          <a:prstGeom prst="rect">
            <a:avLst/>
          </a:prstGeom>
        </p:spPr>
        <p:txBody>
          <a:bodyPr vert="horz" lIns="0" rIns="0" bIns="91440" anchor="ctr"/>
          <a:lstStyle>
            <a:lvl1pPr marL="0" marR="0" indent="0" algn="l" defTabSz="457200" rtl="0" eaLnBrk="1" fontAlgn="auto" latinLnBrk="0" hangingPunct="1">
              <a:lnSpc>
                <a:spcPct val="100000"/>
              </a:lnSpc>
              <a:spcBef>
                <a:spcPct val="20000"/>
              </a:spcBef>
              <a:spcAft>
                <a:spcPts val="0"/>
              </a:spcAft>
              <a:buClrTx/>
              <a:buSzTx/>
              <a:buFontTx/>
              <a:buNone/>
              <a:tabLst/>
              <a:defRPr sz="3200" b="1" baseline="0">
                <a:ln>
                  <a:noFill/>
                </a:ln>
                <a:solidFill>
                  <a:schemeClr val="bg1"/>
                </a:solidFill>
                <a:latin typeface="Arial" panose="020B0604020202020204" pitchFamily="34" charset="0"/>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a:t>Enter Title; </a:t>
            </a:r>
            <a:br>
              <a:rPr lang="en-US" dirty="0"/>
            </a:br>
            <a:r>
              <a:rPr lang="en-US" dirty="0"/>
              <a:t>Two Lines Only</a:t>
            </a:r>
          </a:p>
        </p:txBody>
      </p:sp>
    </p:spTree>
    <p:extLst>
      <p:ext uri="{BB962C8B-B14F-4D97-AF65-F5344CB8AC3E}">
        <p14:creationId xmlns:p14="http://schemas.microsoft.com/office/powerpoint/2010/main" val="280275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Brand_Cover Short Title (Teal)">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xmlns="" id="{570C16FE-63F1-3F47-861A-3D476CEA2CD0}"/>
              </a:ext>
            </a:extLst>
          </p:cNvPr>
          <p:cNvSpPr>
            <a:spLocks noGrp="1"/>
          </p:cNvSpPr>
          <p:nvPr>
            <p:ph type="pic" sz="quarter" idx="17" hasCustomPrompt="1"/>
          </p:nvPr>
        </p:nvSpPr>
        <p:spPr>
          <a:xfrm>
            <a:off x="2152186" y="6061779"/>
            <a:ext cx="1828800" cy="573198"/>
          </a:xfrm>
          <a:prstGeom prst="rect">
            <a:avLst/>
          </a:prstGeom>
        </p:spPr>
        <p:txBody>
          <a:bodyPr vert="horz" anchor="ctr" anchorCtr="0"/>
          <a:lstStyle>
            <a:lvl1pPr marL="0" indent="0" algn="ctr">
              <a:buNone/>
              <a:defRPr sz="1200">
                <a:solidFill>
                  <a:schemeClr val="tx1">
                    <a:lumMod val="65000"/>
                    <a:lumOff val="35000"/>
                  </a:schemeClr>
                </a:solidFill>
              </a:defRPr>
            </a:lvl1pPr>
          </a:lstStyle>
          <a:p>
            <a:r>
              <a:rPr lang="en-US" dirty="0"/>
              <a:t>Co-Brand Logo</a:t>
            </a:r>
          </a:p>
        </p:txBody>
      </p:sp>
      <p:pic>
        <p:nvPicPr>
          <p:cNvPr id="19" name="Picture 18" descr="SHL_tag_2col_pos_outline.eps">
            <a:extLst>
              <a:ext uri="{FF2B5EF4-FFF2-40B4-BE49-F238E27FC236}">
                <a16:creationId xmlns:a16="http://schemas.microsoft.com/office/drawing/2014/main" xmlns="" id="{E369F9A2-A173-EF42-AA56-2A4DD9FB22EC}"/>
              </a:ext>
            </a:extLst>
          </p:cNvPr>
          <p:cNvPicPr>
            <a:picLocks noChangeAspect="1"/>
          </p:cNvPicPr>
          <p:nvPr userDrawn="1"/>
        </p:nvPicPr>
        <p:blipFill rotWithShape="1">
          <a:blip r:embed="rId2"/>
          <a:srcRect b="32551"/>
          <a:stretch/>
        </p:blipFill>
        <p:spPr>
          <a:xfrm>
            <a:off x="464262" y="6065041"/>
            <a:ext cx="1363134" cy="569936"/>
          </a:xfrm>
          <a:prstGeom prst="rect">
            <a:avLst/>
          </a:prstGeom>
        </p:spPr>
      </p:pic>
      <p:sp>
        <p:nvSpPr>
          <p:cNvPr id="20" name="Footer Placeholder 1">
            <a:extLst>
              <a:ext uri="{FF2B5EF4-FFF2-40B4-BE49-F238E27FC236}">
                <a16:creationId xmlns:a16="http://schemas.microsoft.com/office/drawing/2014/main" xmlns="" id="{8CB254EB-8DA1-354D-A749-4DDA0AA5057B}"/>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a:solidFill>
                  <a:srgbClr val="FFFFFF">
                    <a:lumMod val="50000"/>
                  </a:srgbClr>
                </a:solidFill>
              </a:rPr>
              <a:t>Version: X.X  Last modified: [insert date format: DD Month YYYY]</a:t>
            </a:r>
          </a:p>
          <a:p>
            <a:pPr>
              <a:lnSpc>
                <a:spcPct val="100000"/>
              </a:lnSpc>
              <a:spcBef>
                <a:spcPct val="0"/>
              </a:spcBef>
            </a:pPr>
            <a:r>
              <a:rPr lang="en-US" sz="800" b="1" dirty="0">
                <a:solidFill>
                  <a:srgbClr val="FFFFFF">
                    <a:lumMod val="50000"/>
                  </a:srgbClr>
                </a:solidFill>
              </a:rPr>
              <a:t>CONFIDENTIAL OR RESTRICTED [Delete as appropriate]</a:t>
            </a:r>
            <a:endParaRPr lang="en-US" sz="800" dirty="0">
              <a:solidFill>
                <a:srgbClr val="FFFFFF">
                  <a:lumMod val="50000"/>
                </a:srgbClr>
              </a:solidFill>
            </a:endParaRPr>
          </a:p>
        </p:txBody>
      </p:sp>
      <p:sp>
        <p:nvSpPr>
          <p:cNvPr id="13" name="Rectangle 12">
            <a:extLst>
              <a:ext uri="{FF2B5EF4-FFF2-40B4-BE49-F238E27FC236}">
                <a16:creationId xmlns:a16="http://schemas.microsoft.com/office/drawing/2014/main" xmlns="" id="{5A68A510-506F-5F42-A355-8A7E7F287803}"/>
              </a:ext>
            </a:extLst>
          </p:cNvPr>
          <p:cNvSpPr/>
          <p:nvPr userDrawn="1"/>
        </p:nvSpPr>
        <p:spPr bwMode="auto">
          <a:xfrm>
            <a:off x="0" y="457213"/>
            <a:ext cx="7069873" cy="3235714"/>
          </a:xfrm>
          <a:prstGeom prst="rect">
            <a:avLst/>
          </a:prstGeom>
          <a:solidFill>
            <a:schemeClr val="accent4"/>
          </a:solidFill>
          <a:ln w="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17" name="Text Placeholder 2">
            <a:extLst>
              <a:ext uri="{FF2B5EF4-FFF2-40B4-BE49-F238E27FC236}">
                <a16:creationId xmlns:a16="http://schemas.microsoft.com/office/drawing/2014/main" xmlns="" id="{4EA7A4F9-4938-8A4D-89ED-8527A5285CBB}"/>
              </a:ext>
            </a:extLst>
          </p:cNvPr>
          <p:cNvSpPr>
            <a:spLocks noGrp="1"/>
          </p:cNvSpPr>
          <p:nvPr>
            <p:ph type="body" sz="quarter" idx="12" hasCustomPrompt="1"/>
          </p:nvPr>
        </p:nvSpPr>
        <p:spPr>
          <a:xfrm>
            <a:off x="444885" y="2647359"/>
            <a:ext cx="4930004" cy="422192"/>
          </a:xfrm>
          <a:prstGeom prst="rect">
            <a:avLst/>
          </a:prstGeom>
        </p:spPr>
        <p:txBody>
          <a:bodyPr vert="horz" lIns="0" anchor="t"/>
          <a:lstStyle>
            <a:lvl1pPr marL="0" indent="0">
              <a:buFontTx/>
              <a:buNone/>
              <a:defRPr sz="1600" b="1" baseline="0">
                <a:solidFill>
                  <a:schemeClr val="bg1"/>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Click to Enter Subtitle</a:t>
            </a:r>
          </a:p>
        </p:txBody>
      </p:sp>
      <p:sp>
        <p:nvSpPr>
          <p:cNvPr id="18" name="Text Placeholder 2">
            <a:extLst>
              <a:ext uri="{FF2B5EF4-FFF2-40B4-BE49-F238E27FC236}">
                <a16:creationId xmlns:a16="http://schemas.microsoft.com/office/drawing/2014/main" xmlns="" id="{BEE14CCF-833D-F84C-AD9F-74F25D3392E8}"/>
              </a:ext>
            </a:extLst>
          </p:cNvPr>
          <p:cNvSpPr>
            <a:spLocks noGrp="1"/>
          </p:cNvSpPr>
          <p:nvPr>
            <p:ph type="body" sz="quarter" idx="13" hasCustomPrompt="1"/>
          </p:nvPr>
        </p:nvSpPr>
        <p:spPr>
          <a:xfrm>
            <a:off x="444883" y="3985101"/>
            <a:ext cx="3216563" cy="342019"/>
          </a:xfrm>
          <a:prstGeom prst="rect">
            <a:avLst/>
          </a:prstGeom>
        </p:spPr>
        <p:txBody>
          <a:bodyPr vert="horz" lIns="0" anchor="t"/>
          <a:lstStyle>
            <a:lvl1pPr marL="0" indent="0">
              <a:buFontTx/>
              <a:buNone/>
              <a:defRPr sz="1200" b="1" baseline="0">
                <a:solidFill>
                  <a:schemeClr val="tx1">
                    <a:lumMod val="65000"/>
                    <a:lumOff val="35000"/>
                  </a:schemeClr>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Additional Detail</a:t>
            </a:r>
          </a:p>
        </p:txBody>
      </p:sp>
      <p:sp>
        <p:nvSpPr>
          <p:cNvPr id="21" name="Oval 20">
            <a:extLst>
              <a:ext uri="{FF2B5EF4-FFF2-40B4-BE49-F238E27FC236}">
                <a16:creationId xmlns:a16="http://schemas.microsoft.com/office/drawing/2014/main" xmlns="" id="{33F7CA78-8C28-5A43-AA90-B837FB5CD020}"/>
              </a:ext>
            </a:extLst>
          </p:cNvPr>
          <p:cNvSpPr/>
          <p:nvPr userDrawn="1"/>
        </p:nvSpPr>
        <p:spPr bwMode="auto">
          <a:xfrm>
            <a:off x="5374888" y="457214"/>
            <a:ext cx="3235713" cy="3235713"/>
          </a:xfrm>
          <a:prstGeom prst="ellipse">
            <a:avLst/>
          </a:prstGeom>
          <a:solidFill>
            <a:schemeClr val="tx2"/>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22" name="Text Placeholder 2">
            <a:extLst>
              <a:ext uri="{FF2B5EF4-FFF2-40B4-BE49-F238E27FC236}">
                <a16:creationId xmlns:a16="http://schemas.microsoft.com/office/drawing/2014/main" xmlns="" id="{BF9A7FB1-2A07-CE45-A2F6-7EEF59D2B15F}"/>
              </a:ext>
            </a:extLst>
          </p:cNvPr>
          <p:cNvSpPr>
            <a:spLocks noGrp="1"/>
          </p:cNvSpPr>
          <p:nvPr>
            <p:ph type="body" sz="quarter" idx="10" hasCustomPrompt="1"/>
          </p:nvPr>
        </p:nvSpPr>
        <p:spPr>
          <a:xfrm>
            <a:off x="427952" y="1020613"/>
            <a:ext cx="4946936" cy="1163562"/>
          </a:xfrm>
          <a:prstGeom prst="rect">
            <a:avLst/>
          </a:prstGeom>
        </p:spPr>
        <p:txBody>
          <a:bodyPr vert="horz" lIns="0" rIns="0" bIns="91440" anchor="ctr"/>
          <a:lstStyle>
            <a:lvl1pPr marL="0" marR="0" indent="0" algn="l" defTabSz="457200" rtl="0" eaLnBrk="1" fontAlgn="auto" latinLnBrk="0" hangingPunct="1">
              <a:lnSpc>
                <a:spcPct val="100000"/>
              </a:lnSpc>
              <a:spcBef>
                <a:spcPct val="20000"/>
              </a:spcBef>
              <a:spcAft>
                <a:spcPts val="0"/>
              </a:spcAft>
              <a:buClrTx/>
              <a:buSzTx/>
              <a:buFontTx/>
              <a:buNone/>
              <a:tabLst/>
              <a:defRPr sz="3200" b="1" baseline="0">
                <a:ln>
                  <a:noFill/>
                </a:ln>
                <a:solidFill>
                  <a:schemeClr val="bg1"/>
                </a:solidFill>
                <a:latin typeface="Arial" panose="020B0604020202020204" pitchFamily="34" charset="0"/>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a:t>Enter Title; </a:t>
            </a:r>
            <a:br>
              <a:rPr lang="en-US" dirty="0"/>
            </a:br>
            <a:r>
              <a:rPr lang="en-US" dirty="0"/>
              <a:t>Two Lines Only</a:t>
            </a:r>
          </a:p>
        </p:txBody>
      </p:sp>
    </p:spTree>
    <p:extLst>
      <p:ext uri="{BB962C8B-B14F-4D97-AF65-F5344CB8AC3E}">
        <p14:creationId xmlns:p14="http://schemas.microsoft.com/office/powerpoint/2010/main" val="9265276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Brand_Cover Long Title">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0" y="0"/>
            <a:ext cx="9144000" cy="4394200"/>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dirty="0">
              <a:ln>
                <a:noFill/>
              </a:ln>
              <a:solidFill>
                <a:srgbClr val="FFFFFF"/>
              </a:solidFill>
            </a:endParaRPr>
          </a:p>
        </p:txBody>
      </p:sp>
      <p:sp>
        <p:nvSpPr>
          <p:cNvPr id="16" name="Text Placeholder 2"/>
          <p:cNvSpPr>
            <a:spLocks noGrp="1"/>
          </p:cNvSpPr>
          <p:nvPr>
            <p:ph type="body" sz="quarter" idx="13" hasCustomPrompt="1"/>
          </p:nvPr>
        </p:nvSpPr>
        <p:spPr>
          <a:xfrm>
            <a:off x="464262" y="3386761"/>
            <a:ext cx="8227301" cy="329321"/>
          </a:xfrm>
          <a:prstGeom prst="rect">
            <a:avLst/>
          </a:prstGeom>
          <a:ln>
            <a:noFill/>
          </a:ln>
        </p:spPr>
        <p:txBody>
          <a:bodyPr vert="horz" lIns="0" anchor="t">
            <a:spAutoFit/>
          </a:bodyPr>
          <a:lstStyle>
            <a:lvl1pPr marL="0" indent="0">
              <a:buFontTx/>
              <a:buNone/>
              <a:defRPr sz="1400" b="1" baseline="0">
                <a:ln>
                  <a:noFill/>
                </a:ln>
                <a:solidFill>
                  <a:schemeClr val="bg1"/>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Additional Detail</a:t>
            </a:r>
          </a:p>
        </p:txBody>
      </p:sp>
      <p:sp>
        <p:nvSpPr>
          <p:cNvPr id="17" name="Text Placeholder 2"/>
          <p:cNvSpPr>
            <a:spLocks noGrp="1"/>
          </p:cNvSpPr>
          <p:nvPr>
            <p:ph type="body" sz="quarter" idx="10" hasCustomPrompt="1"/>
          </p:nvPr>
        </p:nvSpPr>
        <p:spPr>
          <a:xfrm>
            <a:off x="461962" y="371474"/>
            <a:ext cx="8229601" cy="1335881"/>
          </a:xfrm>
          <a:prstGeom prst="rect">
            <a:avLst/>
          </a:prstGeom>
          <a:ln>
            <a:noFill/>
          </a:ln>
        </p:spPr>
        <p:txBody>
          <a:bodyPr vert="horz" lIns="0" rIns="0" bIns="91440" anchor="t"/>
          <a:lstStyle>
            <a:lvl1pPr marL="0" indent="0" algn="l" defTabSz="457200" rtl="0" eaLnBrk="1" latinLnBrk="0" hangingPunct="1">
              <a:spcBef>
                <a:spcPct val="20000"/>
              </a:spcBef>
              <a:buFontTx/>
              <a:buNone/>
              <a:defRPr lang="en-US" sz="3200" b="1" kern="1200" baseline="0" dirty="0">
                <a:ln>
                  <a:noFill/>
                </a:ln>
                <a:solidFill>
                  <a:schemeClr val="bg1"/>
                </a:solidFill>
                <a:latin typeface="Arial" panose="020B0604020202020204" pitchFamily="34" charset="0"/>
                <a:ea typeface="+mn-ea"/>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lvl="0" indent="0" algn="l" defTabSz="457200" rtl="0" eaLnBrk="1" latinLnBrk="0" hangingPunct="1">
              <a:spcBef>
                <a:spcPct val="20000"/>
              </a:spcBef>
              <a:buFontTx/>
              <a:buNone/>
            </a:pPr>
            <a:r>
              <a:rPr lang="en-US" dirty="0"/>
              <a:t>Use This Layout For Longer Titles; Limit Title to Two Lines</a:t>
            </a:r>
          </a:p>
        </p:txBody>
      </p:sp>
      <p:sp>
        <p:nvSpPr>
          <p:cNvPr id="18" name="Text Placeholder 2"/>
          <p:cNvSpPr>
            <a:spLocks noGrp="1"/>
          </p:cNvSpPr>
          <p:nvPr>
            <p:ph type="body" sz="quarter" idx="12" hasCustomPrompt="1"/>
          </p:nvPr>
        </p:nvSpPr>
        <p:spPr>
          <a:xfrm>
            <a:off x="461962" y="1970322"/>
            <a:ext cx="8229601" cy="744064"/>
          </a:xfrm>
          <a:prstGeom prst="rect">
            <a:avLst/>
          </a:prstGeom>
          <a:ln>
            <a:noFill/>
          </a:ln>
        </p:spPr>
        <p:txBody>
          <a:bodyPr vert="horz" lIns="0" anchor="t"/>
          <a:lstStyle>
            <a:lvl1pPr marL="0" indent="0">
              <a:buFontTx/>
              <a:buNone/>
              <a:defRPr sz="1600" b="0" baseline="0">
                <a:ln>
                  <a:noFill/>
                </a:ln>
                <a:solidFill>
                  <a:schemeClr val="bg1"/>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Click to Enter Subtitle</a:t>
            </a:r>
          </a:p>
        </p:txBody>
      </p:sp>
      <p:sp>
        <p:nvSpPr>
          <p:cNvPr id="9" name="Picture Placeholder 5">
            <a:extLst>
              <a:ext uri="{FF2B5EF4-FFF2-40B4-BE49-F238E27FC236}">
                <a16:creationId xmlns:a16="http://schemas.microsoft.com/office/drawing/2014/main" xmlns="" id="{C4DABAE9-EA4E-E449-B706-A770A5FB0C1A}"/>
              </a:ext>
            </a:extLst>
          </p:cNvPr>
          <p:cNvSpPr>
            <a:spLocks noGrp="1"/>
          </p:cNvSpPr>
          <p:nvPr>
            <p:ph type="pic" sz="quarter" idx="17" hasCustomPrompt="1"/>
          </p:nvPr>
        </p:nvSpPr>
        <p:spPr>
          <a:xfrm>
            <a:off x="2152186" y="6061779"/>
            <a:ext cx="1828800" cy="573198"/>
          </a:xfrm>
          <a:prstGeom prst="rect">
            <a:avLst/>
          </a:prstGeom>
        </p:spPr>
        <p:txBody>
          <a:bodyPr vert="horz" anchor="ctr" anchorCtr="0"/>
          <a:lstStyle>
            <a:lvl1pPr marL="0" indent="0" algn="ctr">
              <a:buNone/>
              <a:defRPr sz="1200">
                <a:solidFill>
                  <a:schemeClr val="tx1">
                    <a:lumMod val="65000"/>
                    <a:lumOff val="35000"/>
                  </a:schemeClr>
                </a:solidFill>
              </a:defRPr>
            </a:lvl1pPr>
          </a:lstStyle>
          <a:p>
            <a:r>
              <a:rPr lang="en-US" dirty="0"/>
              <a:t>Co-Brand Logo</a:t>
            </a:r>
          </a:p>
        </p:txBody>
      </p:sp>
      <p:pic>
        <p:nvPicPr>
          <p:cNvPr id="10" name="Picture 9" descr="SHL_tag_2col_pos_outline.eps">
            <a:extLst>
              <a:ext uri="{FF2B5EF4-FFF2-40B4-BE49-F238E27FC236}">
                <a16:creationId xmlns:a16="http://schemas.microsoft.com/office/drawing/2014/main" xmlns="" id="{CF66DBE0-8E69-9F4B-8B2B-323208FF787A}"/>
              </a:ext>
            </a:extLst>
          </p:cNvPr>
          <p:cNvPicPr>
            <a:picLocks noChangeAspect="1"/>
          </p:cNvPicPr>
          <p:nvPr userDrawn="1"/>
        </p:nvPicPr>
        <p:blipFill rotWithShape="1">
          <a:blip r:embed="rId2"/>
          <a:srcRect b="32551"/>
          <a:stretch/>
        </p:blipFill>
        <p:spPr>
          <a:xfrm>
            <a:off x="464262" y="6065041"/>
            <a:ext cx="1363134" cy="569936"/>
          </a:xfrm>
          <a:prstGeom prst="rect">
            <a:avLst/>
          </a:prstGeom>
        </p:spPr>
      </p:pic>
      <p:sp>
        <p:nvSpPr>
          <p:cNvPr id="13" name="Footer Placeholder 1">
            <a:extLst>
              <a:ext uri="{FF2B5EF4-FFF2-40B4-BE49-F238E27FC236}">
                <a16:creationId xmlns:a16="http://schemas.microsoft.com/office/drawing/2014/main" xmlns="" id="{86A852A6-A770-114A-81F2-8C86EF29C979}"/>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a:solidFill>
                  <a:srgbClr val="FFFFFF">
                    <a:lumMod val="50000"/>
                  </a:srgbClr>
                </a:solidFill>
              </a:rPr>
              <a:t>Version: X.X  Last modified: [insert date format: DD Month YYYY]</a:t>
            </a:r>
          </a:p>
          <a:p>
            <a:pPr>
              <a:lnSpc>
                <a:spcPct val="100000"/>
              </a:lnSpc>
              <a:spcBef>
                <a:spcPct val="0"/>
              </a:spcBef>
            </a:pPr>
            <a:r>
              <a:rPr lang="en-US" sz="800" b="1" dirty="0">
                <a:solidFill>
                  <a:srgbClr val="FFFFFF">
                    <a:lumMod val="50000"/>
                  </a:srgbClr>
                </a:solidFill>
              </a:rPr>
              <a:t>CONFIDENTIAL OR RESTRICTED [Delete as appropriate]</a:t>
            </a:r>
            <a:endParaRPr lang="en-US" sz="800" dirty="0">
              <a:solidFill>
                <a:srgbClr val="FFFFFF">
                  <a:lumMod val="50000"/>
                </a:srgbClr>
              </a:solidFill>
            </a:endParaRPr>
          </a:p>
        </p:txBody>
      </p:sp>
    </p:spTree>
    <p:extLst>
      <p:ext uri="{BB962C8B-B14F-4D97-AF65-F5344CB8AC3E}">
        <p14:creationId xmlns:p14="http://schemas.microsoft.com/office/powerpoint/2010/main" val="1874638761"/>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Brand_Cover Long Title (Gray)">
    <p:spTree>
      <p:nvGrpSpPr>
        <p:cNvPr id="1" name=""/>
        <p:cNvGrpSpPr/>
        <p:nvPr/>
      </p:nvGrpSpPr>
      <p:grpSpPr>
        <a:xfrm>
          <a:off x="0" y="0"/>
          <a:ext cx="0" cy="0"/>
          <a:chOff x="0" y="0"/>
          <a:chExt cx="0" cy="0"/>
        </a:xfrm>
      </p:grpSpPr>
      <p:sp>
        <p:nvSpPr>
          <p:cNvPr id="9" name="Rectangle 8"/>
          <p:cNvSpPr/>
          <p:nvPr userDrawn="1"/>
        </p:nvSpPr>
        <p:spPr>
          <a:xfrm>
            <a:off x="0" y="0"/>
            <a:ext cx="9144000" cy="4394200"/>
          </a:xfrm>
          <a:prstGeom prst="rect">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dirty="0">
              <a:solidFill>
                <a:srgbClr val="FFFFFF"/>
              </a:solidFill>
            </a:endParaRPr>
          </a:p>
        </p:txBody>
      </p:sp>
      <p:sp>
        <p:nvSpPr>
          <p:cNvPr id="15" name="Text Placeholder 2"/>
          <p:cNvSpPr>
            <a:spLocks noGrp="1"/>
          </p:cNvSpPr>
          <p:nvPr>
            <p:ph type="body" sz="quarter" idx="13" hasCustomPrompt="1"/>
          </p:nvPr>
        </p:nvSpPr>
        <p:spPr>
          <a:xfrm>
            <a:off x="464262" y="3386761"/>
            <a:ext cx="8227301" cy="329321"/>
          </a:xfrm>
          <a:prstGeom prst="rect">
            <a:avLst/>
          </a:prstGeom>
          <a:ln>
            <a:noFill/>
          </a:ln>
        </p:spPr>
        <p:txBody>
          <a:bodyPr vert="horz" lIns="0" anchor="t">
            <a:spAutoFit/>
          </a:bodyPr>
          <a:lstStyle>
            <a:lvl1pPr marL="0" indent="0">
              <a:buFontTx/>
              <a:buNone/>
              <a:defRPr sz="1400" b="1" baseline="0">
                <a:ln>
                  <a:noFill/>
                </a:ln>
                <a:solidFill>
                  <a:schemeClr val="bg1"/>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Additional Detail</a:t>
            </a:r>
          </a:p>
        </p:txBody>
      </p:sp>
      <p:sp>
        <p:nvSpPr>
          <p:cNvPr id="16" name="Text Placeholder 2"/>
          <p:cNvSpPr>
            <a:spLocks noGrp="1"/>
          </p:cNvSpPr>
          <p:nvPr>
            <p:ph type="body" sz="quarter" idx="10" hasCustomPrompt="1"/>
          </p:nvPr>
        </p:nvSpPr>
        <p:spPr>
          <a:xfrm>
            <a:off x="461962" y="360323"/>
            <a:ext cx="8229601" cy="1335881"/>
          </a:xfrm>
          <a:prstGeom prst="rect">
            <a:avLst/>
          </a:prstGeom>
          <a:ln>
            <a:noFill/>
          </a:ln>
        </p:spPr>
        <p:txBody>
          <a:bodyPr vert="horz" lIns="0" rIns="0" bIns="91440" anchor="t"/>
          <a:lstStyle>
            <a:lvl1pPr marL="0" indent="0" algn="l" defTabSz="457200" rtl="0" eaLnBrk="1" latinLnBrk="0" hangingPunct="1">
              <a:spcBef>
                <a:spcPct val="20000"/>
              </a:spcBef>
              <a:buFontTx/>
              <a:buNone/>
              <a:defRPr lang="en-US" sz="3200" b="1" kern="1200" baseline="0" dirty="0">
                <a:ln>
                  <a:noFill/>
                </a:ln>
                <a:solidFill>
                  <a:schemeClr val="bg1"/>
                </a:solidFill>
                <a:latin typeface="Arial" panose="020B0604020202020204" pitchFamily="34" charset="0"/>
                <a:ea typeface="+mn-ea"/>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lvl="0" indent="0" algn="l" defTabSz="457200" rtl="0" eaLnBrk="1" latinLnBrk="0" hangingPunct="1">
              <a:spcBef>
                <a:spcPct val="20000"/>
              </a:spcBef>
              <a:buFontTx/>
              <a:buNone/>
            </a:pPr>
            <a:r>
              <a:rPr lang="en-US" dirty="0"/>
              <a:t>Use This Layout For Longer Titles; Limit Title to Two Lines</a:t>
            </a:r>
          </a:p>
        </p:txBody>
      </p:sp>
      <p:sp>
        <p:nvSpPr>
          <p:cNvPr id="17" name="Text Placeholder 2"/>
          <p:cNvSpPr>
            <a:spLocks noGrp="1"/>
          </p:cNvSpPr>
          <p:nvPr>
            <p:ph type="body" sz="quarter" idx="12" hasCustomPrompt="1"/>
          </p:nvPr>
        </p:nvSpPr>
        <p:spPr>
          <a:xfrm>
            <a:off x="461962" y="1959171"/>
            <a:ext cx="8229601" cy="744064"/>
          </a:xfrm>
          <a:prstGeom prst="rect">
            <a:avLst/>
          </a:prstGeom>
          <a:ln>
            <a:noFill/>
          </a:ln>
        </p:spPr>
        <p:txBody>
          <a:bodyPr vert="horz" lIns="0" anchor="t"/>
          <a:lstStyle>
            <a:lvl1pPr marL="0" indent="0">
              <a:buFontTx/>
              <a:buNone/>
              <a:defRPr sz="1600" b="0" baseline="0">
                <a:ln>
                  <a:noFill/>
                </a:ln>
                <a:solidFill>
                  <a:schemeClr val="bg1"/>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Click to Enter Subtitle</a:t>
            </a:r>
          </a:p>
        </p:txBody>
      </p:sp>
      <p:sp>
        <p:nvSpPr>
          <p:cNvPr id="11" name="Picture Placeholder 5">
            <a:extLst>
              <a:ext uri="{FF2B5EF4-FFF2-40B4-BE49-F238E27FC236}">
                <a16:creationId xmlns:a16="http://schemas.microsoft.com/office/drawing/2014/main" xmlns="" id="{6295B5C3-81E9-6642-888A-E9CE0AA09461}"/>
              </a:ext>
            </a:extLst>
          </p:cNvPr>
          <p:cNvSpPr>
            <a:spLocks noGrp="1"/>
          </p:cNvSpPr>
          <p:nvPr>
            <p:ph type="pic" sz="quarter" idx="17" hasCustomPrompt="1"/>
          </p:nvPr>
        </p:nvSpPr>
        <p:spPr>
          <a:xfrm>
            <a:off x="2152186" y="6061779"/>
            <a:ext cx="1828800" cy="573198"/>
          </a:xfrm>
          <a:prstGeom prst="rect">
            <a:avLst/>
          </a:prstGeom>
        </p:spPr>
        <p:txBody>
          <a:bodyPr vert="horz" anchor="ctr" anchorCtr="0"/>
          <a:lstStyle>
            <a:lvl1pPr marL="0" indent="0" algn="ctr">
              <a:buNone/>
              <a:defRPr sz="1200">
                <a:solidFill>
                  <a:schemeClr val="tx1">
                    <a:lumMod val="65000"/>
                    <a:lumOff val="35000"/>
                  </a:schemeClr>
                </a:solidFill>
              </a:defRPr>
            </a:lvl1pPr>
          </a:lstStyle>
          <a:p>
            <a:r>
              <a:rPr lang="en-US" dirty="0"/>
              <a:t>Co-Brand Logo</a:t>
            </a:r>
          </a:p>
        </p:txBody>
      </p:sp>
      <p:pic>
        <p:nvPicPr>
          <p:cNvPr id="12" name="Picture 11" descr="SHL_tag_2col_pos_outline.eps">
            <a:extLst>
              <a:ext uri="{FF2B5EF4-FFF2-40B4-BE49-F238E27FC236}">
                <a16:creationId xmlns:a16="http://schemas.microsoft.com/office/drawing/2014/main" xmlns="" id="{CBA6C77D-5D46-0944-9474-ECB0C0ED3B5A}"/>
              </a:ext>
            </a:extLst>
          </p:cNvPr>
          <p:cNvPicPr>
            <a:picLocks noChangeAspect="1"/>
          </p:cNvPicPr>
          <p:nvPr userDrawn="1"/>
        </p:nvPicPr>
        <p:blipFill rotWithShape="1">
          <a:blip r:embed="rId2"/>
          <a:srcRect b="32551"/>
          <a:stretch/>
        </p:blipFill>
        <p:spPr>
          <a:xfrm>
            <a:off x="464262" y="6065041"/>
            <a:ext cx="1363134" cy="569936"/>
          </a:xfrm>
          <a:prstGeom prst="rect">
            <a:avLst/>
          </a:prstGeom>
        </p:spPr>
      </p:pic>
      <p:sp>
        <p:nvSpPr>
          <p:cNvPr id="13" name="Footer Placeholder 1">
            <a:extLst>
              <a:ext uri="{FF2B5EF4-FFF2-40B4-BE49-F238E27FC236}">
                <a16:creationId xmlns:a16="http://schemas.microsoft.com/office/drawing/2014/main" xmlns="" id="{6BE20892-E045-B541-8589-137A5960C729}"/>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a:solidFill>
                  <a:srgbClr val="FFFFFF">
                    <a:lumMod val="50000"/>
                  </a:srgbClr>
                </a:solidFill>
              </a:rPr>
              <a:t>Version: X.X  Last modified: [insert date format: DD Month YYYY]</a:t>
            </a:r>
          </a:p>
          <a:p>
            <a:pPr>
              <a:lnSpc>
                <a:spcPct val="100000"/>
              </a:lnSpc>
              <a:spcBef>
                <a:spcPct val="0"/>
              </a:spcBef>
            </a:pPr>
            <a:r>
              <a:rPr lang="en-US" sz="800" b="1" dirty="0">
                <a:solidFill>
                  <a:srgbClr val="FFFFFF">
                    <a:lumMod val="50000"/>
                  </a:srgbClr>
                </a:solidFill>
              </a:rPr>
              <a:t>CONFIDENTIAL OR RESTRICTED [Delete as appropriate]</a:t>
            </a:r>
            <a:endParaRPr lang="en-US" sz="800" dirty="0">
              <a:solidFill>
                <a:srgbClr val="FFFFFF">
                  <a:lumMod val="50000"/>
                </a:srgbClr>
              </a:solidFill>
            </a:endParaRPr>
          </a:p>
        </p:txBody>
      </p:sp>
    </p:spTree>
    <p:extLst>
      <p:ext uri="{BB962C8B-B14F-4D97-AF65-F5344CB8AC3E}">
        <p14:creationId xmlns:p14="http://schemas.microsoft.com/office/powerpoint/2010/main" val="2039788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Short Title (Blue)">
    <p:spTree>
      <p:nvGrpSpPr>
        <p:cNvPr id="1" name=""/>
        <p:cNvGrpSpPr/>
        <p:nvPr/>
      </p:nvGrpSpPr>
      <p:grpSpPr>
        <a:xfrm>
          <a:off x="0" y="0"/>
          <a:ext cx="0" cy="0"/>
          <a:chOff x="0" y="0"/>
          <a:chExt cx="0" cy="0"/>
        </a:xfrm>
      </p:grpSpPr>
      <p:sp>
        <p:nvSpPr>
          <p:cNvPr id="20" name="Rectangle 19"/>
          <p:cNvSpPr/>
          <p:nvPr userDrawn="1"/>
        </p:nvSpPr>
        <p:spPr bwMode="auto">
          <a:xfrm>
            <a:off x="5473195" y="5686437"/>
            <a:ext cx="3360339" cy="1171563"/>
          </a:xfrm>
          <a:prstGeom prst="rect">
            <a:avLst/>
          </a:prstGeom>
          <a:solidFill>
            <a:schemeClr val="bg1"/>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dirty="0">
              <a:solidFill>
                <a:srgbClr val="000000"/>
              </a:solidFill>
            </a:endParaRPr>
          </a:p>
        </p:txBody>
      </p:sp>
      <p:pic>
        <p:nvPicPr>
          <p:cNvPr id="10" name="Picture 9" descr="SHL_tag_2col_pos_outline.eps">
            <a:extLst>
              <a:ext uri="{FF2B5EF4-FFF2-40B4-BE49-F238E27FC236}">
                <a16:creationId xmlns:a16="http://schemas.microsoft.com/office/drawing/2014/main" xmlns="" id="{8C41CB8C-E812-804A-9B38-CFFEF82E3384}"/>
              </a:ext>
            </a:extLst>
          </p:cNvPr>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444883" y="5775108"/>
            <a:ext cx="1363134" cy="844984"/>
          </a:xfrm>
          <a:prstGeom prst="rect">
            <a:avLst/>
          </a:prstGeom>
        </p:spPr>
      </p:pic>
      <p:sp>
        <p:nvSpPr>
          <p:cNvPr id="11" name="Footer Placeholder 1">
            <a:extLst>
              <a:ext uri="{FF2B5EF4-FFF2-40B4-BE49-F238E27FC236}">
                <a16:creationId xmlns:a16="http://schemas.microsoft.com/office/drawing/2014/main" xmlns="" id="{8DD8D7EF-C467-0C4E-BAC9-5FD7CEEBDB0E}"/>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a:solidFill>
                  <a:srgbClr val="FFFFFF">
                    <a:lumMod val="50000"/>
                  </a:srgbClr>
                </a:solidFill>
              </a:rPr>
              <a:t>Version: X.X  Last modified: [insert date format: DD Month YYYY]</a:t>
            </a:r>
          </a:p>
          <a:p>
            <a:pPr>
              <a:lnSpc>
                <a:spcPct val="100000"/>
              </a:lnSpc>
              <a:spcBef>
                <a:spcPct val="0"/>
              </a:spcBef>
            </a:pPr>
            <a:r>
              <a:rPr lang="en-US" sz="800" b="1" dirty="0">
                <a:solidFill>
                  <a:srgbClr val="FFFFFF">
                    <a:lumMod val="50000"/>
                  </a:srgbClr>
                </a:solidFill>
              </a:rPr>
              <a:t>CONFIDENTIAL OR RESTRICTED [Delete as appropriate]</a:t>
            </a:r>
            <a:endParaRPr lang="en-US" sz="800" dirty="0">
              <a:solidFill>
                <a:srgbClr val="FFFFFF">
                  <a:lumMod val="50000"/>
                </a:srgbClr>
              </a:solidFill>
            </a:endParaRPr>
          </a:p>
        </p:txBody>
      </p:sp>
      <p:sp>
        <p:nvSpPr>
          <p:cNvPr id="13" name="Rectangle 12">
            <a:extLst>
              <a:ext uri="{FF2B5EF4-FFF2-40B4-BE49-F238E27FC236}">
                <a16:creationId xmlns:a16="http://schemas.microsoft.com/office/drawing/2014/main" xmlns="" id="{EFDA5D93-9DC3-1B43-B471-9CD42894CE74}"/>
              </a:ext>
            </a:extLst>
          </p:cNvPr>
          <p:cNvSpPr/>
          <p:nvPr userDrawn="1"/>
        </p:nvSpPr>
        <p:spPr bwMode="auto">
          <a:xfrm>
            <a:off x="0" y="457213"/>
            <a:ext cx="7069873" cy="3235714"/>
          </a:xfrm>
          <a:prstGeom prst="rect">
            <a:avLst/>
          </a:prstGeom>
          <a:solidFill>
            <a:schemeClr val="accent2"/>
          </a:solidFill>
          <a:ln w="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14" name="Text Placeholder 2">
            <a:extLst>
              <a:ext uri="{FF2B5EF4-FFF2-40B4-BE49-F238E27FC236}">
                <a16:creationId xmlns:a16="http://schemas.microsoft.com/office/drawing/2014/main" xmlns="" id="{CECB285D-A4DA-E549-AE2D-F62F296D9BD6}"/>
              </a:ext>
            </a:extLst>
          </p:cNvPr>
          <p:cNvSpPr>
            <a:spLocks noGrp="1"/>
          </p:cNvSpPr>
          <p:nvPr>
            <p:ph type="body" sz="quarter" idx="12" hasCustomPrompt="1"/>
          </p:nvPr>
        </p:nvSpPr>
        <p:spPr>
          <a:xfrm>
            <a:off x="444885" y="2647359"/>
            <a:ext cx="4930004" cy="422192"/>
          </a:xfrm>
          <a:prstGeom prst="rect">
            <a:avLst/>
          </a:prstGeom>
        </p:spPr>
        <p:txBody>
          <a:bodyPr vert="horz" lIns="0" anchor="t"/>
          <a:lstStyle>
            <a:lvl1pPr marL="0" indent="0">
              <a:buFontTx/>
              <a:buNone/>
              <a:defRPr sz="1600" b="1" baseline="0">
                <a:solidFill>
                  <a:schemeClr val="bg1"/>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Click to Enter Subtitle</a:t>
            </a:r>
          </a:p>
        </p:txBody>
      </p:sp>
      <p:sp>
        <p:nvSpPr>
          <p:cNvPr id="15" name="Text Placeholder 2">
            <a:extLst>
              <a:ext uri="{FF2B5EF4-FFF2-40B4-BE49-F238E27FC236}">
                <a16:creationId xmlns:a16="http://schemas.microsoft.com/office/drawing/2014/main" xmlns="" id="{194A7C9F-B024-F342-8863-716A139A6BE1}"/>
              </a:ext>
            </a:extLst>
          </p:cNvPr>
          <p:cNvSpPr>
            <a:spLocks noGrp="1"/>
          </p:cNvSpPr>
          <p:nvPr>
            <p:ph type="body" sz="quarter" idx="13" hasCustomPrompt="1"/>
          </p:nvPr>
        </p:nvSpPr>
        <p:spPr>
          <a:xfrm>
            <a:off x="444883" y="3985101"/>
            <a:ext cx="3216563" cy="342019"/>
          </a:xfrm>
          <a:prstGeom prst="rect">
            <a:avLst/>
          </a:prstGeom>
        </p:spPr>
        <p:txBody>
          <a:bodyPr vert="horz" lIns="0" anchor="t"/>
          <a:lstStyle>
            <a:lvl1pPr marL="0" indent="0">
              <a:buFontTx/>
              <a:buNone/>
              <a:defRPr sz="1200" b="1" baseline="0">
                <a:solidFill>
                  <a:schemeClr val="tx1">
                    <a:lumMod val="65000"/>
                    <a:lumOff val="35000"/>
                  </a:schemeClr>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Additional Detail</a:t>
            </a:r>
          </a:p>
        </p:txBody>
      </p:sp>
      <p:sp>
        <p:nvSpPr>
          <p:cNvPr id="21" name="Oval 20">
            <a:extLst>
              <a:ext uri="{FF2B5EF4-FFF2-40B4-BE49-F238E27FC236}">
                <a16:creationId xmlns:a16="http://schemas.microsoft.com/office/drawing/2014/main" xmlns="" id="{8283864B-31B1-3045-80E9-BFEFB135BB45}"/>
              </a:ext>
            </a:extLst>
          </p:cNvPr>
          <p:cNvSpPr/>
          <p:nvPr userDrawn="1"/>
        </p:nvSpPr>
        <p:spPr bwMode="auto">
          <a:xfrm>
            <a:off x="5374888" y="457214"/>
            <a:ext cx="3235713" cy="3235713"/>
          </a:xfrm>
          <a:prstGeom prst="ellipse">
            <a:avLst/>
          </a:prstGeom>
          <a:solidFill>
            <a:schemeClr val="tx2"/>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22" name="Text Placeholder 2">
            <a:extLst>
              <a:ext uri="{FF2B5EF4-FFF2-40B4-BE49-F238E27FC236}">
                <a16:creationId xmlns:a16="http://schemas.microsoft.com/office/drawing/2014/main" xmlns="" id="{C2B4BE19-A532-114C-B31A-8DA34519223E}"/>
              </a:ext>
            </a:extLst>
          </p:cNvPr>
          <p:cNvSpPr>
            <a:spLocks noGrp="1"/>
          </p:cNvSpPr>
          <p:nvPr>
            <p:ph type="body" sz="quarter" idx="10" hasCustomPrompt="1"/>
          </p:nvPr>
        </p:nvSpPr>
        <p:spPr>
          <a:xfrm>
            <a:off x="427952" y="1020613"/>
            <a:ext cx="4946936" cy="1163562"/>
          </a:xfrm>
          <a:prstGeom prst="rect">
            <a:avLst/>
          </a:prstGeom>
        </p:spPr>
        <p:txBody>
          <a:bodyPr vert="horz" lIns="0" rIns="0" bIns="91440" anchor="ctr"/>
          <a:lstStyle>
            <a:lvl1pPr marL="0" marR="0" indent="0" algn="l" defTabSz="457200" rtl="0" eaLnBrk="1" fontAlgn="auto" latinLnBrk="0" hangingPunct="1">
              <a:lnSpc>
                <a:spcPct val="100000"/>
              </a:lnSpc>
              <a:spcBef>
                <a:spcPct val="20000"/>
              </a:spcBef>
              <a:spcAft>
                <a:spcPts val="0"/>
              </a:spcAft>
              <a:buClrTx/>
              <a:buSzTx/>
              <a:buFontTx/>
              <a:buNone/>
              <a:tabLst/>
              <a:defRPr sz="3200" b="1" baseline="0">
                <a:ln>
                  <a:noFill/>
                </a:ln>
                <a:solidFill>
                  <a:schemeClr val="bg1"/>
                </a:solidFill>
                <a:latin typeface="Arial" panose="020B0604020202020204" pitchFamily="34" charset="0"/>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a:t>Enter Title; </a:t>
            </a:r>
            <a:br>
              <a:rPr lang="en-US" dirty="0"/>
            </a:br>
            <a:r>
              <a:rPr lang="en-US" dirty="0"/>
              <a:t>Two Lines Only</a:t>
            </a:r>
          </a:p>
        </p:txBody>
      </p:sp>
    </p:spTree>
    <p:extLst>
      <p:ext uri="{BB962C8B-B14F-4D97-AF65-F5344CB8AC3E}">
        <p14:creationId xmlns:p14="http://schemas.microsoft.com/office/powerpoint/2010/main" val="23899930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Brand_Roadmap">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57200" y="361949"/>
            <a:ext cx="8228012" cy="593869"/>
          </a:xfrm>
          <a:prstGeom prst="rect">
            <a:avLst/>
          </a:prstGeom>
          <a:ln>
            <a:noFill/>
          </a:ln>
        </p:spPr>
        <p:txBody>
          <a:bodyPr lIns="0" anchor="b" anchorCtr="0"/>
          <a:lstStyle>
            <a:lvl1pPr>
              <a:defRPr sz="2400">
                <a:solidFill>
                  <a:schemeClr val="tx1">
                    <a:lumMod val="65000"/>
                    <a:lumOff val="35000"/>
                  </a:schemeClr>
                </a:solidFill>
                <a:latin typeface="Arial" panose="020B0604020202020204" pitchFamily="34" charset="0"/>
                <a:cs typeface="Arial" panose="020B0604020202020204" pitchFamily="34" charset="0"/>
              </a:defRPr>
            </a:lvl1pPr>
          </a:lstStyle>
          <a:p>
            <a:r>
              <a:rPr lang="en-US" dirty="0"/>
              <a:t>Include This Roadmap Layout or the Agenda Layout</a:t>
            </a:r>
          </a:p>
        </p:txBody>
      </p:sp>
      <p:sp>
        <p:nvSpPr>
          <p:cNvPr id="12" name="Text Placeholder 6"/>
          <p:cNvSpPr>
            <a:spLocks noGrp="1"/>
          </p:cNvSpPr>
          <p:nvPr>
            <p:ph type="body" sz="quarter" idx="19" hasCustomPrompt="1"/>
          </p:nvPr>
        </p:nvSpPr>
        <p:spPr>
          <a:xfrm>
            <a:off x="2564946" y="2035158"/>
            <a:ext cx="1904775" cy="1038225"/>
          </a:xfrm>
          <a:prstGeom prst="rect">
            <a:avLst/>
          </a:prstGeom>
          <a:ln>
            <a:solidFill>
              <a:schemeClr val="tx2"/>
            </a:solidFill>
          </a:ln>
        </p:spPr>
        <p:txBody>
          <a:bodyPr lIns="91440" tIns="91440" rIns="91440" bIns="91440" anchor="t" anchorCtr="0"/>
          <a:lstStyle>
            <a:lvl1pPr marL="0" indent="0" algn="l">
              <a:buNone/>
              <a:defRPr sz="1600">
                <a:solidFill>
                  <a:schemeClr val="bg1">
                    <a:lumMod val="50000"/>
                  </a:schemeClr>
                </a:solidFill>
              </a:defRPr>
            </a:lvl1pPr>
            <a:lvl2pPr marL="209550" indent="0">
              <a:buNone/>
              <a:defRPr>
                <a:solidFill>
                  <a:schemeClr val="bg1">
                    <a:lumMod val="50000"/>
                  </a:schemeClr>
                </a:solidFill>
              </a:defRPr>
            </a:lvl2pPr>
            <a:lvl3pPr marL="400050" indent="0">
              <a:buNone/>
              <a:defRPr>
                <a:solidFill>
                  <a:schemeClr val="bg1">
                    <a:lumMod val="50000"/>
                  </a:schemeClr>
                </a:solidFill>
              </a:defRPr>
            </a:lvl3pPr>
            <a:lvl4pPr marL="595313" indent="0">
              <a:buNone/>
              <a:defRPr>
                <a:solidFill>
                  <a:schemeClr val="bg1">
                    <a:lumMod val="50000"/>
                  </a:schemeClr>
                </a:solidFill>
              </a:defRPr>
            </a:lvl4pPr>
            <a:lvl5pPr marL="790575" indent="0">
              <a:buNone/>
              <a:defRPr>
                <a:solidFill>
                  <a:schemeClr val="bg1">
                    <a:lumMod val="50000"/>
                  </a:schemeClr>
                </a:solidFill>
              </a:defRPr>
            </a:lvl5pPr>
          </a:lstStyle>
          <a:p>
            <a:pPr lvl="0"/>
            <a:r>
              <a:rPr lang="en-US" dirty="0"/>
              <a:t>Text [Arial 16]</a:t>
            </a:r>
          </a:p>
        </p:txBody>
      </p:sp>
      <p:sp>
        <p:nvSpPr>
          <p:cNvPr id="13" name="Text Placeholder 6"/>
          <p:cNvSpPr>
            <a:spLocks noGrp="1"/>
          </p:cNvSpPr>
          <p:nvPr>
            <p:ph type="body" sz="quarter" idx="20" hasCustomPrompt="1"/>
          </p:nvPr>
        </p:nvSpPr>
        <p:spPr>
          <a:xfrm>
            <a:off x="4672691" y="2035158"/>
            <a:ext cx="1904775" cy="1038225"/>
          </a:xfrm>
          <a:prstGeom prst="rect">
            <a:avLst/>
          </a:prstGeom>
          <a:ln>
            <a:solidFill>
              <a:schemeClr val="tx2"/>
            </a:solidFill>
          </a:ln>
        </p:spPr>
        <p:txBody>
          <a:bodyPr lIns="91440" tIns="91440" rIns="91440" bIns="91440" anchor="t" anchorCtr="0"/>
          <a:lstStyle>
            <a:lvl1pPr marL="0" indent="0" algn="l">
              <a:buNone/>
              <a:defRPr sz="1600">
                <a:solidFill>
                  <a:schemeClr val="bg1">
                    <a:lumMod val="50000"/>
                  </a:schemeClr>
                </a:solidFill>
              </a:defRPr>
            </a:lvl1pPr>
            <a:lvl2pPr marL="209550" indent="0">
              <a:buNone/>
              <a:defRPr>
                <a:solidFill>
                  <a:schemeClr val="bg1">
                    <a:lumMod val="50000"/>
                  </a:schemeClr>
                </a:solidFill>
              </a:defRPr>
            </a:lvl2pPr>
            <a:lvl3pPr marL="400050" indent="0">
              <a:buNone/>
              <a:defRPr>
                <a:solidFill>
                  <a:schemeClr val="bg1">
                    <a:lumMod val="50000"/>
                  </a:schemeClr>
                </a:solidFill>
              </a:defRPr>
            </a:lvl3pPr>
            <a:lvl4pPr marL="595313" indent="0">
              <a:buNone/>
              <a:defRPr>
                <a:solidFill>
                  <a:schemeClr val="bg1">
                    <a:lumMod val="50000"/>
                  </a:schemeClr>
                </a:solidFill>
              </a:defRPr>
            </a:lvl4pPr>
            <a:lvl5pPr marL="790575" indent="0">
              <a:buNone/>
              <a:defRPr>
                <a:solidFill>
                  <a:schemeClr val="bg1">
                    <a:lumMod val="50000"/>
                  </a:schemeClr>
                </a:solidFill>
              </a:defRPr>
            </a:lvl5pPr>
          </a:lstStyle>
          <a:p>
            <a:pPr lvl="0"/>
            <a:r>
              <a:rPr lang="en-US" dirty="0"/>
              <a:t>Text [Arial 16]</a:t>
            </a:r>
          </a:p>
        </p:txBody>
      </p:sp>
      <p:sp>
        <p:nvSpPr>
          <p:cNvPr id="18" name="Text Placeholder 6"/>
          <p:cNvSpPr>
            <a:spLocks noGrp="1"/>
          </p:cNvSpPr>
          <p:nvPr>
            <p:ph type="body" sz="quarter" idx="21" hasCustomPrompt="1"/>
          </p:nvPr>
        </p:nvSpPr>
        <p:spPr>
          <a:xfrm>
            <a:off x="6780437" y="2035158"/>
            <a:ext cx="1904775" cy="1038225"/>
          </a:xfrm>
          <a:prstGeom prst="rect">
            <a:avLst/>
          </a:prstGeom>
          <a:ln>
            <a:solidFill>
              <a:schemeClr val="tx2"/>
            </a:solidFill>
          </a:ln>
        </p:spPr>
        <p:txBody>
          <a:bodyPr lIns="91440" tIns="91440" rIns="91440" bIns="91440" anchor="t" anchorCtr="0"/>
          <a:lstStyle>
            <a:lvl1pPr marL="0" indent="0" algn="l">
              <a:buNone/>
              <a:defRPr sz="1600">
                <a:solidFill>
                  <a:schemeClr val="bg1">
                    <a:lumMod val="50000"/>
                  </a:schemeClr>
                </a:solidFill>
              </a:defRPr>
            </a:lvl1pPr>
            <a:lvl2pPr marL="209550" indent="0">
              <a:buNone/>
              <a:defRPr>
                <a:solidFill>
                  <a:schemeClr val="bg1">
                    <a:lumMod val="50000"/>
                  </a:schemeClr>
                </a:solidFill>
              </a:defRPr>
            </a:lvl2pPr>
            <a:lvl3pPr marL="400050" indent="0">
              <a:buNone/>
              <a:defRPr>
                <a:solidFill>
                  <a:schemeClr val="bg1">
                    <a:lumMod val="50000"/>
                  </a:schemeClr>
                </a:solidFill>
              </a:defRPr>
            </a:lvl3pPr>
            <a:lvl4pPr marL="595313" indent="0">
              <a:buNone/>
              <a:defRPr>
                <a:solidFill>
                  <a:schemeClr val="bg1">
                    <a:lumMod val="50000"/>
                  </a:schemeClr>
                </a:solidFill>
              </a:defRPr>
            </a:lvl4pPr>
            <a:lvl5pPr marL="790575" indent="0">
              <a:buNone/>
              <a:defRPr>
                <a:solidFill>
                  <a:schemeClr val="bg1">
                    <a:lumMod val="50000"/>
                  </a:schemeClr>
                </a:solidFill>
              </a:defRPr>
            </a:lvl5pPr>
          </a:lstStyle>
          <a:p>
            <a:pPr lvl="0"/>
            <a:r>
              <a:rPr lang="en-US" dirty="0"/>
              <a:t>Text [Arial 16]</a:t>
            </a:r>
          </a:p>
        </p:txBody>
      </p:sp>
      <p:sp>
        <p:nvSpPr>
          <p:cNvPr id="21" name="Text Placeholder 6"/>
          <p:cNvSpPr>
            <a:spLocks noGrp="1"/>
          </p:cNvSpPr>
          <p:nvPr>
            <p:ph type="body" sz="quarter" idx="22" hasCustomPrompt="1"/>
          </p:nvPr>
        </p:nvSpPr>
        <p:spPr>
          <a:xfrm>
            <a:off x="461817" y="2035158"/>
            <a:ext cx="1904775" cy="1038225"/>
          </a:xfrm>
          <a:prstGeom prst="rect">
            <a:avLst/>
          </a:prstGeom>
          <a:solidFill>
            <a:schemeClr val="tx2"/>
          </a:solidFill>
          <a:ln>
            <a:solidFill>
              <a:schemeClr val="tx2"/>
            </a:solidFill>
          </a:ln>
        </p:spPr>
        <p:txBody>
          <a:bodyPr lIns="91440" tIns="91440" rIns="91440" bIns="91440" anchor="t" anchorCtr="0"/>
          <a:lstStyle>
            <a:lvl1pPr marL="0" indent="0" algn="l">
              <a:buNone/>
              <a:defRPr sz="1600" b="1">
                <a:solidFill>
                  <a:schemeClr val="bg1"/>
                </a:solidFill>
              </a:defRPr>
            </a:lvl1pPr>
            <a:lvl2pPr marL="209550" indent="0">
              <a:buNone/>
              <a:defRPr>
                <a:solidFill>
                  <a:schemeClr val="bg1">
                    <a:lumMod val="50000"/>
                  </a:schemeClr>
                </a:solidFill>
              </a:defRPr>
            </a:lvl2pPr>
            <a:lvl3pPr marL="400050" indent="0">
              <a:buNone/>
              <a:defRPr>
                <a:solidFill>
                  <a:schemeClr val="bg1">
                    <a:lumMod val="50000"/>
                  </a:schemeClr>
                </a:solidFill>
              </a:defRPr>
            </a:lvl3pPr>
            <a:lvl4pPr marL="595313" indent="0">
              <a:buNone/>
              <a:defRPr>
                <a:solidFill>
                  <a:schemeClr val="bg1">
                    <a:lumMod val="50000"/>
                  </a:schemeClr>
                </a:solidFill>
              </a:defRPr>
            </a:lvl4pPr>
            <a:lvl5pPr marL="790575" indent="0">
              <a:buNone/>
              <a:defRPr>
                <a:solidFill>
                  <a:schemeClr val="bg1">
                    <a:lumMod val="50000"/>
                  </a:schemeClr>
                </a:solidFill>
              </a:defRPr>
            </a:lvl5pPr>
          </a:lstStyle>
          <a:p>
            <a:pPr lvl="0"/>
            <a:r>
              <a:rPr lang="en-US" dirty="0"/>
              <a:t>Text [Arial 16]</a:t>
            </a:r>
          </a:p>
        </p:txBody>
      </p:sp>
      <p:sp>
        <p:nvSpPr>
          <p:cNvPr id="17" name="Picture Placeholder 5">
            <a:extLst>
              <a:ext uri="{FF2B5EF4-FFF2-40B4-BE49-F238E27FC236}">
                <a16:creationId xmlns:a16="http://schemas.microsoft.com/office/drawing/2014/main" xmlns="" id="{A9E278B9-664E-354F-A1B9-FA1E2512A16C}"/>
              </a:ext>
            </a:extLst>
          </p:cNvPr>
          <p:cNvSpPr>
            <a:spLocks noGrp="1"/>
          </p:cNvSpPr>
          <p:nvPr>
            <p:ph type="pic" sz="quarter" idx="17" hasCustomPrompt="1"/>
          </p:nvPr>
        </p:nvSpPr>
        <p:spPr>
          <a:xfrm>
            <a:off x="2152186" y="6163537"/>
            <a:ext cx="1504136" cy="471439"/>
          </a:xfrm>
          <a:prstGeom prst="rect">
            <a:avLst/>
          </a:prstGeom>
        </p:spPr>
        <p:txBody>
          <a:bodyPr vert="horz" anchor="ctr" anchorCtr="0"/>
          <a:lstStyle>
            <a:lvl1pPr marL="0" indent="0" algn="ctr">
              <a:buNone/>
              <a:defRPr sz="1200">
                <a:solidFill>
                  <a:schemeClr val="tx1">
                    <a:lumMod val="65000"/>
                    <a:lumOff val="35000"/>
                  </a:schemeClr>
                </a:solidFill>
              </a:defRPr>
            </a:lvl1pPr>
          </a:lstStyle>
          <a:p>
            <a:r>
              <a:rPr lang="en-US" dirty="0"/>
              <a:t>Co-Brand Logo</a:t>
            </a:r>
          </a:p>
        </p:txBody>
      </p:sp>
      <p:sp>
        <p:nvSpPr>
          <p:cNvPr id="23" name="Footer Placeholder 1">
            <a:extLst>
              <a:ext uri="{FF2B5EF4-FFF2-40B4-BE49-F238E27FC236}">
                <a16:creationId xmlns:a16="http://schemas.microsoft.com/office/drawing/2014/main" xmlns="" id="{43EFFFF2-F952-EB46-A469-25C7287D0B62}"/>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a:solidFill>
                  <a:srgbClr val="FFFFFF">
                    <a:lumMod val="50000"/>
                  </a:srgbClr>
                </a:solidFill>
              </a:rPr>
              <a:t>Version: X.X  Last modified: [insert date format: DD Month YYYY]</a:t>
            </a:r>
          </a:p>
          <a:p>
            <a:pPr>
              <a:lnSpc>
                <a:spcPct val="100000"/>
              </a:lnSpc>
              <a:spcBef>
                <a:spcPct val="0"/>
              </a:spcBef>
            </a:pPr>
            <a:r>
              <a:rPr lang="en-US" sz="800" b="1" dirty="0">
                <a:solidFill>
                  <a:srgbClr val="FFFFFF">
                    <a:lumMod val="50000"/>
                  </a:srgbClr>
                </a:solidFill>
              </a:rPr>
              <a:t>CONFIDENTIAL OR RESTRICTED [Delete as appropriate]</a:t>
            </a:r>
            <a:endParaRPr lang="en-US" sz="800" dirty="0">
              <a:solidFill>
                <a:srgbClr val="FFFFFF">
                  <a:lumMod val="50000"/>
                </a:srgbClr>
              </a:solidFill>
            </a:endParaRPr>
          </a:p>
        </p:txBody>
      </p:sp>
      <p:pic>
        <p:nvPicPr>
          <p:cNvPr id="16" name="Picture 15" descr="SHL_tag_2col_pos_outline.eps">
            <a:extLst>
              <a:ext uri="{FF2B5EF4-FFF2-40B4-BE49-F238E27FC236}">
                <a16:creationId xmlns:a16="http://schemas.microsoft.com/office/drawing/2014/main" xmlns="" id="{EF3EBD7D-4976-1A41-AAFD-49C778D0CF9C}"/>
              </a:ext>
            </a:extLst>
          </p:cNvPr>
          <p:cNvPicPr>
            <a:picLocks noChangeAspect="1"/>
          </p:cNvPicPr>
          <p:nvPr userDrawn="1"/>
        </p:nvPicPr>
        <p:blipFill rotWithShape="1">
          <a:blip r:embed="rId2"/>
          <a:srcRect b="32551"/>
          <a:stretch/>
        </p:blipFill>
        <p:spPr>
          <a:xfrm>
            <a:off x="464262" y="6186191"/>
            <a:ext cx="1073376" cy="448786"/>
          </a:xfrm>
          <a:prstGeom prst="rect">
            <a:avLst/>
          </a:prstGeom>
        </p:spPr>
      </p:pic>
      <p:sp>
        <p:nvSpPr>
          <p:cNvPr id="14" name="Footer Placeholder 4">
            <a:extLst>
              <a:ext uri="{FF2B5EF4-FFF2-40B4-BE49-F238E27FC236}">
                <a16:creationId xmlns:a16="http://schemas.microsoft.com/office/drawing/2014/main" xmlns="" id="{F3D985E5-9199-304A-82F6-1348CA88E949}"/>
              </a:ext>
            </a:extLst>
          </p:cNvPr>
          <p:cNvSpPr txBox="1">
            <a:spLocks/>
          </p:cNvSpPr>
          <p:nvPr userDrawn="1"/>
        </p:nvSpPr>
        <p:spPr bwMode="auto">
          <a:xfrm>
            <a:off x="4469721" y="6443316"/>
            <a:ext cx="474133"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377"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377"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a:ln>
                <a:noFill/>
              </a:ln>
              <a:solidFill>
                <a:srgbClr val="7F7F7F"/>
              </a:solidFill>
              <a:effectLst/>
              <a:uLnTx/>
              <a:uFillTx/>
              <a:latin typeface="Arial"/>
              <a:ea typeface="+mn-ea"/>
              <a:cs typeface="Arial"/>
            </a:endParaRPr>
          </a:p>
        </p:txBody>
      </p:sp>
    </p:spTree>
    <p:extLst>
      <p:ext uri="{BB962C8B-B14F-4D97-AF65-F5344CB8AC3E}">
        <p14:creationId xmlns:p14="http://schemas.microsoft.com/office/powerpoint/2010/main" val="21361185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Brand_Agenda">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57200" y="361949"/>
            <a:ext cx="8228012" cy="601663"/>
          </a:xfrm>
          <a:prstGeom prst="rect">
            <a:avLst/>
          </a:prstGeom>
        </p:spPr>
        <p:txBody>
          <a:bodyPr lIns="0" rIns="0" anchor="b" anchorCtr="0"/>
          <a:lstStyle>
            <a:lvl1pPr>
              <a:defRPr>
                <a:solidFill>
                  <a:schemeClr val="tx1">
                    <a:lumMod val="65000"/>
                    <a:lumOff val="35000"/>
                  </a:schemeClr>
                </a:solidFill>
              </a:defRPr>
            </a:lvl1pPr>
          </a:lstStyle>
          <a:p>
            <a:r>
              <a:rPr lang="en-US" dirty="0"/>
              <a:t>Agenda</a:t>
            </a:r>
          </a:p>
        </p:txBody>
      </p:sp>
      <p:sp>
        <p:nvSpPr>
          <p:cNvPr id="10" name="Content Placeholder 2"/>
          <p:cNvSpPr>
            <a:spLocks noGrp="1"/>
          </p:cNvSpPr>
          <p:nvPr>
            <p:ph idx="1" hasCustomPrompt="1"/>
          </p:nvPr>
        </p:nvSpPr>
        <p:spPr>
          <a:xfrm>
            <a:off x="461963" y="1355634"/>
            <a:ext cx="8229600" cy="4139233"/>
          </a:xfrm>
          <a:prstGeom prst="rect">
            <a:avLst/>
          </a:prstGeom>
        </p:spPr>
        <p:txBody>
          <a:bodyPr/>
          <a:lstStyle>
            <a:lvl1pPr marL="0" indent="0">
              <a:lnSpc>
                <a:spcPct val="110000"/>
              </a:lnSpc>
              <a:spcBef>
                <a:spcPts val="700"/>
              </a:spcBef>
              <a:buNone/>
              <a:defRPr>
                <a:solidFill>
                  <a:schemeClr val="tx1">
                    <a:lumMod val="65000"/>
                    <a:lumOff val="35000"/>
                  </a:schemeClr>
                </a:solidFill>
                <a:latin typeface="Arial"/>
                <a:cs typeface="Arial"/>
              </a:defRPr>
            </a:lvl1pPr>
            <a:lvl2pPr marL="209550" indent="0">
              <a:lnSpc>
                <a:spcPct val="110000"/>
              </a:lnSpc>
              <a:spcBef>
                <a:spcPts val="700"/>
              </a:spcBef>
              <a:buNone/>
              <a:defRPr>
                <a:latin typeface="Arial"/>
                <a:cs typeface="Arial"/>
              </a:defRPr>
            </a:lvl2pPr>
            <a:lvl3pPr marL="400050" indent="0">
              <a:lnSpc>
                <a:spcPct val="110000"/>
              </a:lnSpc>
              <a:spcBef>
                <a:spcPts val="500"/>
              </a:spcBef>
              <a:buNone/>
              <a:defRPr sz="1600">
                <a:latin typeface="Arial"/>
                <a:cs typeface="Arial"/>
              </a:defRPr>
            </a:lvl3pPr>
            <a:lvl4pPr marL="595313" indent="0">
              <a:lnSpc>
                <a:spcPct val="110000"/>
              </a:lnSpc>
              <a:spcBef>
                <a:spcPts val="500"/>
              </a:spcBef>
              <a:buFont typeface="Lucida Grande"/>
              <a:buNone/>
              <a:defRPr sz="1400">
                <a:latin typeface="Arial"/>
                <a:cs typeface="Arial"/>
              </a:defRPr>
            </a:lvl4pPr>
            <a:lvl5pPr marL="790575" indent="0">
              <a:lnSpc>
                <a:spcPct val="110000"/>
              </a:lnSpc>
              <a:spcBef>
                <a:spcPts val="500"/>
              </a:spcBef>
              <a:buNone/>
              <a:defRPr sz="1400">
                <a:latin typeface="Arial"/>
                <a:cs typeface="Arial"/>
              </a:defRPr>
            </a:lvl5pPr>
          </a:lstStyle>
          <a:p>
            <a:pPr lvl="0"/>
            <a:r>
              <a:rPr lang="en-US" dirty="0"/>
              <a:t>Click to enter text</a:t>
            </a:r>
          </a:p>
        </p:txBody>
      </p:sp>
      <p:sp>
        <p:nvSpPr>
          <p:cNvPr id="15" name="Footer Placeholder 1">
            <a:extLst>
              <a:ext uri="{FF2B5EF4-FFF2-40B4-BE49-F238E27FC236}">
                <a16:creationId xmlns:a16="http://schemas.microsoft.com/office/drawing/2014/main" xmlns="" id="{ED8BC4E1-B0C1-FF44-9C73-5295D9BCF638}"/>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a:solidFill>
                  <a:srgbClr val="FFFFFF">
                    <a:lumMod val="50000"/>
                  </a:srgbClr>
                </a:solidFill>
              </a:rPr>
              <a:t>Version: X.X  Last modified: [insert date format: DD Month YYYY]</a:t>
            </a:r>
          </a:p>
          <a:p>
            <a:pPr>
              <a:lnSpc>
                <a:spcPct val="100000"/>
              </a:lnSpc>
              <a:spcBef>
                <a:spcPct val="0"/>
              </a:spcBef>
            </a:pPr>
            <a:r>
              <a:rPr lang="en-US" sz="800" b="1" dirty="0">
                <a:solidFill>
                  <a:srgbClr val="FFFFFF">
                    <a:lumMod val="50000"/>
                  </a:srgbClr>
                </a:solidFill>
              </a:rPr>
              <a:t>CONFIDENTIAL OR RESTRICTED [Delete as appropriate]</a:t>
            </a:r>
            <a:endParaRPr lang="en-US" sz="800" dirty="0">
              <a:solidFill>
                <a:srgbClr val="FFFFFF">
                  <a:lumMod val="50000"/>
                </a:srgbClr>
              </a:solidFill>
            </a:endParaRPr>
          </a:p>
        </p:txBody>
      </p:sp>
      <p:sp>
        <p:nvSpPr>
          <p:cNvPr id="8" name="Picture Placeholder 5">
            <a:extLst>
              <a:ext uri="{FF2B5EF4-FFF2-40B4-BE49-F238E27FC236}">
                <a16:creationId xmlns:a16="http://schemas.microsoft.com/office/drawing/2014/main" xmlns="" id="{AAFBE2D5-8FF0-9A42-B60F-E81D97FA852E}"/>
              </a:ext>
            </a:extLst>
          </p:cNvPr>
          <p:cNvSpPr>
            <a:spLocks noGrp="1"/>
          </p:cNvSpPr>
          <p:nvPr>
            <p:ph type="pic" sz="quarter" idx="17" hasCustomPrompt="1"/>
          </p:nvPr>
        </p:nvSpPr>
        <p:spPr>
          <a:xfrm>
            <a:off x="2152186" y="6163537"/>
            <a:ext cx="1504136" cy="471439"/>
          </a:xfrm>
          <a:prstGeom prst="rect">
            <a:avLst/>
          </a:prstGeom>
        </p:spPr>
        <p:txBody>
          <a:bodyPr vert="horz" anchor="ctr" anchorCtr="0"/>
          <a:lstStyle>
            <a:lvl1pPr marL="0" indent="0" algn="ctr">
              <a:buNone/>
              <a:defRPr sz="1200">
                <a:solidFill>
                  <a:schemeClr val="tx1">
                    <a:lumMod val="65000"/>
                    <a:lumOff val="35000"/>
                  </a:schemeClr>
                </a:solidFill>
              </a:defRPr>
            </a:lvl1pPr>
          </a:lstStyle>
          <a:p>
            <a:r>
              <a:rPr lang="en-US" dirty="0"/>
              <a:t>Co-Brand Logo</a:t>
            </a:r>
          </a:p>
        </p:txBody>
      </p:sp>
      <p:pic>
        <p:nvPicPr>
          <p:cNvPr id="12" name="Picture 11" descr="SHL_tag_2col_pos_outline.eps">
            <a:extLst>
              <a:ext uri="{FF2B5EF4-FFF2-40B4-BE49-F238E27FC236}">
                <a16:creationId xmlns:a16="http://schemas.microsoft.com/office/drawing/2014/main" xmlns="" id="{529EF90E-1E0D-CF43-BA0C-D997442D2FE6}"/>
              </a:ext>
            </a:extLst>
          </p:cNvPr>
          <p:cNvPicPr>
            <a:picLocks noChangeAspect="1"/>
          </p:cNvPicPr>
          <p:nvPr userDrawn="1"/>
        </p:nvPicPr>
        <p:blipFill rotWithShape="1">
          <a:blip r:embed="rId2"/>
          <a:srcRect b="32551"/>
          <a:stretch/>
        </p:blipFill>
        <p:spPr>
          <a:xfrm>
            <a:off x="464262" y="6186191"/>
            <a:ext cx="1073376" cy="448786"/>
          </a:xfrm>
          <a:prstGeom prst="rect">
            <a:avLst/>
          </a:prstGeom>
        </p:spPr>
      </p:pic>
      <p:sp>
        <p:nvSpPr>
          <p:cNvPr id="11" name="Footer Placeholder 4">
            <a:extLst>
              <a:ext uri="{FF2B5EF4-FFF2-40B4-BE49-F238E27FC236}">
                <a16:creationId xmlns:a16="http://schemas.microsoft.com/office/drawing/2014/main" xmlns="" id="{5F2F16F3-6D19-E04F-B690-7C05767EA47D}"/>
              </a:ext>
            </a:extLst>
          </p:cNvPr>
          <p:cNvSpPr txBox="1">
            <a:spLocks/>
          </p:cNvSpPr>
          <p:nvPr userDrawn="1"/>
        </p:nvSpPr>
        <p:spPr bwMode="auto">
          <a:xfrm>
            <a:off x="4469721" y="6432165"/>
            <a:ext cx="474133"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377"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377"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a:ln>
                <a:noFill/>
              </a:ln>
              <a:solidFill>
                <a:srgbClr val="7F7F7F"/>
              </a:solidFill>
              <a:effectLst/>
              <a:uLnTx/>
              <a:uFillTx/>
              <a:latin typeface="Arial"/>
              <a:ea typeface="+mn-ea"/>
              <a:cs typeface="Arial"/>
            </a:endParaRPr>
          </a:p>
        </p:txBody>
      </p:sp>
    </p:spTree>
    <p:extLst>
      <p:ext uri="{BB962C8B-B14F-4D97-AF65-F5344CB8AC3E}">
        <p14:creationId xmlns:p14="http://schemas.microsoft.com/office/powerpoint/2010/main" val="30042500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Brand_Basic Tex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57200" y="361949"/>
            <a:ext cx="8228012" cy="593869"/>
          </a:xfrm>
          <a:prstGeom prst="rect">
            <a:avLst/>
          </a:prstGeom>
        </p:spPr>
        <p:txBody>
          <a:bodyPr lIns="0" anchor="b" anchorCtr="0"/>
          <a:lstStyle>
            <a:lvl1pPr>
              <a:defRPr sz="2400">
                <a:solidFill>
                  <a:schemeClr val="tx1">
                    <a:lumMod val="65000"/>
                    <a:lumOff val="35000"/>
                  </a:schemeClr>
                </a:solidFill>
                <a:latin typeface="Arial" panose="020B0604020202020204" pitchFamily="34" charset="0"/>
                <a:cs typeface="Arial" panose="020B0604020202020204" pitchFamily="34" charset="0"/>
              </a:defRPr>
            </a:lvl1pPr>
          </a:lstStyle>
          <a:p>
            <a:r>
              <a:rPr lang="en-US" dirty="0"/>
              <a:t>Click to Enter Slide Title </a:t>
            </a:r>
          </a:p>
        </p:txBody>
      </p:sp>
      <p:sp>
        <p:nvSpPr>
          <p:cNvPr id="11" name="Content Placeholder 2"/>
          <p:cNvSpPr>
            <a:spLocks noGrp="1"/>
          </p:cNvSpPr>
          <p:nvPr>
            <p:ph idx="1" hasCustomPrompt="1"/>
          </p:nvPr>
        </p:nvSpPr>
        <p:spPr>
          <a:xfrm>
            <a:off x="461963" y="1355634"/>
            <a:ext cx="8229600" cy="4139233"/>
          </a:xfrm>
          <a:prstGeom prst="rect">
            <a:avLst/>
          </a:prstGeom>
        </p:spPr>
        <p:txBody>
          <a:bodyPr/>
          <a:lstStyle>
            <a:lvl1pPr marL="0" indent="0">
              <a:lnSpc>
                <a:spcPct val="110000"/>
              </a:lnSpc>
              <a:spcBef>
                <a:spcPts val="700"/>
              </a:spcBef>
              <a:buNone/>
              <a:defRPr>
                <a:solidFill>
                  <a:schemeClr val="tx1">
                    <a:lumMod val="65000"/>
                    <a:lumOff val="35000"/>
                  </a:schemeClr>
                </a:solidFill>
                <a:latin typeface="Arial"/>
                <a:cs typeface="Arial"/>
              </a:defRPr>
            </a:lvl1pPr>
            <a:lvl2pPr marL="209550" indent="0">
              <a:lnSpc>
                <a:spcPct val="110000"/>
              </a:lnSpc>
              <a:spcBef>
                <a:spcPts val="700"/>
              </a:spcBef>
              <a:buNone/>
              <a:defRPr>
                <a:latin typeface="Arial"/>
                <a:cs typeface="Arial"/>
              </a:defRPr>
            </a:lvl2pPr>
            <a:lvl3pPr marL="400050" indent="0">
              <a:lnSpc>
                <a:spcPct val="110000"/>
              </a:lnSpc>
              <a:spcBef>
                <a:spcPts val="500"/>
              </a:spcBef>
              <a:buNone/>
              <a:defRPr sz="1600">
                <a:latin typeface="Arial"/>
                <a:cs typeface="Arial"/>
              </a:defRPr>
            </a:lvl3pPr>
            <a:lvl4pPr marL="595313" indent="0">
              <a:lnSpc>
                <a:spcPct val="110000"/>
              </a:lnSpc>
              <a:spcBef>
                <a:spcPts val="500"/>
              </a:spcBef>
              <a:buFont typeface="Lucida Grande"/>
              <a:buNone/>
              <a:defRPr sz="1400">
                <a:latin typeface="Arial"/>
                <a:cs typeface="Arial"/>
              </a:defRPr>
            </a:lvl4pPr>
            <a:lvl5pPr marL="790575" indent="0">
              <a:lnSpc>
                <a:spcPct val="110000"/>
              </a:lnSpc>
              <a:spcBef>
                <a:spcPts val="500"/>
              </a:spcBef>
              <a:buNone/>
              <a:defRPr sz="1400">
                <a:latin typeface="Arial"/>
                <a:cs typeface="Arial"/>
              </a:defRPr>
            </a:lvl5pPr>
          </a:lstStyle>
          <a:p>
            <a:pPr lvl="0"/>
            <a:r>
              <a:rPr lang="en-US" dirty="0"/>
              <a:t>Click to enter text</a:t>
            </a:r>
          </a:p>
        </p:txBody>
      </p:sp>
      <p:sp>
        <p:nvSpPr>
          <p:cNvPr id="12" name="Footer Placeholder 1">
            <a:extLst>
              <a:ext uri="{FF2B5EF4-FFF2-40B4-BE49-F238E27FC236}">
                <a16:creationId xmlns:a16="http://schemas.microsoft.com/office/drawing/2014/main" xmlns="" id="{F0005AD5-9AED-8D4B-A39B-779156C62505}"/>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a:solidFill>
                  <a:srgbClr val="FFFFFF">
                    <a:lumMod val="50000"/>
                  </a:srgbClr>
                </a:solidFill>
              </a:rPr>
              <a:t>Version: X.X  Last modified: [insert date format: DD Month YYYY]</a:t>
            </a:r>
          </a:p>
          <a:p>
            <a:pPr>
              <a:lnSpc>
                <a:spcPct val="100000"/>
              </a:lnSpc>
              <a:spcBef>
                <a:spcPct val="0"/>
              </a:spcBef>
            </a:pPr>
            <a:r>
              <a:rPr lang="en-US" sz="800" b="1" dirty="0">
                <a:solidFill>
                  <a:srgbClr val="FFFFFF">
                    <a:lumMod val="50000"/>
                  </a:srgbClr>
                </a:solidFill>
              </a:rPr>
              <a:t>CONFIDENTIAL OR RESTRICTED [Delete as appropriate]</a:t>
            </a:r>
            <a:endParaRPr lang="en-US" sz="800" dirty="0">
              <a:solidFill>
                <a:srgbClr val="FFFFFF">
                  <a:lumMod val="50000"/>
                </a:srgbClr>
              </a:solidFill>
            </a:endParaRPr>
          </a:p>
        </p:txBody>
      </p:sp>
      <p:sp>
        <p:nvSpPr>
          <p:cNvPr id="13" name="Picture Placeholder 5">
            <a:extLst>
              <a:ext uri="{FF2B5EF4-FFF2-40B4-BE49-F238E27FC236}">
                <a16:creationId xmlns:a16="http://schemas.microsoft.com/office/drawing/2014/main" xmlns="" id="{C57A8065-E110-2E4F-BC1A-AACFD9DBEE0D}"/>
              </a:ext>
            </a:extLst>
          </p:cNvPr>
          <p:cNvSpPr>
            <a:spLocks noGrp="1"/>
          </p:cNvSpPr>
          <p:nvPr>
            <p:ph type="pic" sz="quarter" idx="17" hasCustomPrompt="1"/>
          </p:nvPr>
        </p:nvSpPr>
        <p:spPr>
          <a:xfrm>
            <a:off x="2152186" y="6163537"/>
            <a:ext cx="1504136" cy="471439"/>
          </a:xfrm>
          <a:prstGeom prst="rect">
            <a:avLst/>
          </a:prstGeom>
        </p:spPr>
        <p:txBody>
          <a:bodyPr vert="horz" anchor="ctr" anchorCtr="0"/>
          <a:lstStyle>
            <a:lvl1pPr marL="0" indent="0" algn="ctr">
              <a:buNone/>
              <a:defRPr sz="1200">
                <a:solidFill>
                  <a:schemeClr val="tx1">
                    <a:lumMod val="65000"/>
                    <a:lumOff val="35000"/>
                  </a:schemeClr>
                </a:solidFill>
              </a:defRPr>
            </a:lvl1pPr>
          </a:lstStyle>
          <a:p>
            <a:r>
              <a:rPr lang="en-US" dirty="0"/>
              <a:t>Co-Brand Logo</a:t>
            </a:r>
          </a:p>
        </p:txBody>
      </p:sp>
      <p:pic>
        <p:nvPicPr>
          <p:cNvPr id="14" name="Picture 13" descr="SHL_tag_2col_pos_outline.eps">
            <a:extLst>
              <a:ext uri="{FF2B5EF4-FFF2-40B4-BE49-F238E27FC236}">
                <a16:creationId xmlns:a16="http://schemas.microsoft.com/office/drawing/2014/main" xmlns="" id="{214C2640-0223-514E-A2A5-13C958A655F2}"/>
              </a:ext>
            </a:extLst>
          </p:cNvPr>
          <p:cNvPicPr>
            <a:picLocks noChangeAspect="1"/>
          </p:cNvPicPr>
          <p:nvPr userDrawn="1"/>
        </p:nvPicPr>
        <p:blipFill rotWithShape="1">
          <a:blip r:embed="rId2"/>
          <a:srcRect b="32551"/>
          <a:stretch/>
        </p:blipFill>
        <p:spPr>
          <a:xfrm>
            <a:off x="464262" y="6186191"/>
            <a:ext cx="1073376" cy="448786"/>
          </a:xfrm>
          <a:prstGeom prst="rect">
            <a:avLst/>
          </a:prstGeom>
        </p:spPr>
      </p:pic>
      <p:sp>
        <p:nvSpPr>
          <p:cNvPr id="9" name="Footer Placeholder 4">
            <a:extLst>
              <a:ext uri="{FF2B5EF4-FFF2-40B4-BE49-F238E27FC236}">
                <a16:creationId xmlns:a16="http://schemas.microsoft.com/office/drawing/2014/main" xmlns="" id="{0E0B6CD7-724A-5940-8E75-9C5F5BC15C66}"/>
              </a:ext>
            </a:extLst>
          </p:cNvPr>
          <p:cNvSpPr txBox="1">
            <a:spLocks/>
          </p:cNvSpPr>
          <p:nvPr userDrawn="1"/>
        </p:nvSpPr>
        <p:spPr bwMode="auto">
          <a:xfrm>
            <a:off x="4469721" y="6432165"/>
            <a:ext cx="474133"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377"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377"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a:ln>
                <a:noFill/>
              </a:ln>
              <a:solidFill>
                <a:srgbClr val="7F7F7F"/>
              </a:solidFill>
              <a:effectLst/>
              <a:uLnTx/>
              <a:uFillTx/>
              <a:latin typeface="Arial"/>
              <a:ea typeface="+mn-ea"/>
              <a:cs typeface="Arial"/>
            </a:endParaRPr>
          </a:p>
        </p:txBody>
      </p:sp>
    </p:spTree>
    <p:extLst>
      <p:ext uri="{BB962C8B-B14F-4D97-AF65-F5344CB8AC3E}">
        <p14:creationId xmlns:p14="http://schemas.microsoft.com/office/powerpoint/2010/main" val="31911026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Brand_Basic Bullet">
    <p:spTree>
      <p:nvGrpSpPr>
        <p:cNvPr id="1" name=""/>
        <p:cNvGrpSpPr/>
        <p:nvPr/>
      </p:nvGrpSpPr>
      <p:grpSpPr>
        <a:xfrm>
          <a:off x="0" y="0"/>
          <a:ext cx="0" cy="0"/>
          <a:chOff x="0" y="0"/>
          <a:chExt cx="0" cy="0"/>
        </a:xfrm>
      </p:grpSpPr>
      <p:sp>
        <p:nvSpPr>
          <p:cNvPr id="9" name="Content Placeholder 2"/>
          <p:cNvSpPr>
            <a:spLocks noGrp="1"/>
          </p:cNvSpPr>
          <p:nvPr>
            <p:ph idx="1" hasCustomPrompt="1"/>
          </p:nvPr>
        </p:nvSpPr>
        <p:spPr>
          <a:xfrm>
            <a:off x="457200" y="1355635"/>
            <a:ext cx="8217654" cy="4105366"/>
          </a:xfrm>
          <a:prstGeom prst="rect">
            <a:avLst/>
          </a:prstGeom>
        </p:spPr>
        <p:txBody>
          <a:bodyPr/>
          <a:lstStyle>
            <a:lvl1pPr>
              <a:defRPr>
                <a:solidFill>
                  <a:schemeClr val="tx1">
                    <a:lumMod val="65000"/>
                    <a:lumOff val="35000"/>
                  </a:schemeClr>
                </a:solidFill>
                <a:latin typeface="Arial"/>
                <a:cs typeface="Arial"/>
              </a:defRPr>
            </a:lvl1pPr>
            <a:lvl2pPr>
              <a:defRPr>
                <a:solidFill>
                  <a:schemeClr val="tx1">
                    <a:lumMod val="65000"/>
                    <a:lumOff val="35000"/>
                  </a:schemeClr>
                </a:solidFill>
                <a:latin typeface="Arial"/>
                <a:cs typeface="Arial"/>
              </a:defRPr>
            </a:lvl2pPr>
            <a:lvl3pPr>
              <a:defRPr>
                <a:solidFill>
                  <a:schemeClr val="tx1">
                    <a:lumMod val="65000"/>
                    <a:lumOff val="35000"/>
                  </a:schemeClr>
                </a:solidFill>
                <a:latin typeface="Arial"/>
                <a:cs typeface="Arial"/>
              </a:defRPr>
            </a:lvl3pPr>
            <a:lvl4pPr>
              <a:defRPr>
                <a:solidFill>
                  <a:schemeClr val="tx1">
                    <a:lumMod val="65000"/>
                    <a:lumOff val="35000"/>
                  </a:schemeClr>
                </a:solidFill>
                <a:latin typeface="Arial"/>
                <a:cs typeface="Arial"/>
              </a:defRPr>
            </a:lvl4pPr>
            <a:lvl5pPr>
              <a:defRPr>
                <a:solidFill>
                  <a:schemeClr val="tx1">
                    <a:lumMod val="65000"/>
                    <a:lumOff val="35000"/>
                  </a:schemeClr>
                </a:solidFill>
                <a:latin typeface="Arial"/>
                <a:cs typeface="Arial"/>
              </a:defRPr>
            </a:lvl5pPr>
          </a:lstStyle>
          <a:p>
            <a:pPr lvl="0"/>
            <a:r>
              <a:rPr lang="en-US" dirty="0"/>
              <a:t>Click to enter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itle 1"/>
          <p:cNvSpPr>
            <a:spLocks noGrp="1"/>
          </p:cNvSpPr>
          <p:nvPr>
            <p:ph type="title" hasCustomPrompt="1"/>
          </p:nvPr>
        </p:nvSpPr>
        <p:spPr>
          <a:xfrm>
            <a:off x="457200" y="361949"/>
            <a:ext cx="8228012" cy="593869"/>
          </a:xfrm>
          <a:prstGeom prst="rect">
            <a:avLst/>
          </a:prstGeom>
        </p:spPr>
        <p:txBody>
          <a:bodyPr lIns="0" anchor="b" anchorCtr="0"/>
          <a:lstStyle>
            <a:lvl1pPr>
              <a:defRPr sz="2400">
                <a:solidFill>
                  <a:schemeClr val="tx1">
                    <a:lumMod val="65000"/>
                    <a:lumOff val="35000"/>
                  </a:schemeClr>
                </a:solidFill>
                <a:latin typeface="Arial" panose="020B0604020202020204" pitchFamily="34" charset="0"/>
                <a:cs typeface="Arial" panose="020B0604020202020204" pitchFamily="34" charset="0"/>
              </a:defRPr>
            </a:lvl1pPr>
          </a:lstStyle>
          <a:p>
            <a:r>
              <a:rPr lang="en-US" dirty="0"/>
              <a:t>Click to Enter Slide Title </a:t>
            </a:r>
          </a:p>
        </p:txBody>
      </p:sp>
      <p:sp>
        <p:nvSpPr>
          <p:cNvPr id="13" name="Footer Placeholder 1">
            <a:extLst>
              <a:ext uri="{FF2B5EF4-FFF2-40B4-BE49-F238E27FC236}">
                <a16:creationId xmlns:a16="http://schemas.microsoft.com/office/drawing/2014/main" xmlns="" id="{5BFC38B0-8598-D347-9CA4-5952603A9CDD}"/>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a:solidFill>
                  <a:srgbClr val="FFFFFF">
                    <a:lumMod val="50000"/>
                  </a:srgbClr>
                </a:solidFill>
              </a:rPr>
              <a:t>Version: X.X  Last modified: [insert date format: DD Month YYYY]</a:t>
            </a:r>
          </a:p>
          <a:p>
            <a:pPr>
              <a:lnSpc>
                <a:spcPct val="100000"/>
              </a:lnSpc>
              <a:spcBef>
                <a:spcPct val="0"/>
              </a:spcBef>
            </a:pPr>
            <a:r>
              <a:rPr lang="en-US" sz="800" b="1" dirty="0">
                <a:solidFill>
                  <a:srgbClr val="FFFFFF">
                    <a:lumMod val="50000"/>
                  </a:srgbClr>
                </a:solidFill>
              </a:rPr>
              <a:t>CONFIDENTIAL OR RESTRICTED [Delete as appropriate]</a:t>
            </a:r>
            <a:endParaRPr lang="en-US" sz="800" dirty="0">
              <a:solidFill>
                <a:srgbClr val="FFFFFF">
                  <a:lumMod val="50000"/>
                </a:srgbClr>
              </a:solidFill>
            </a:endParaRPr>
          </a:p>
        </p:txBody>
      </p:sp>
      <p:sp>
        <p:nvSpPr>
          <p:cNvPr id="12" name="Picture Placeholder 5">
            <a:extLst>
              <a:ext uri="{FF2B5EF4-FFF2-40B4-BE49-F238E27FC236}">
                <a16:creationId xmlns:a16="http://schemas.microsoft.com/office/drawing/2014/main" xmlns="" id="{51190599-C72D-6E4D-AA2F-E48F12442515}"/>
              </a:ext>
            </a:extLst>
          </p:cNvPr>
          <p:cNvSpPr>
            <a:spLocks noGrp="1"/>
          </p:cNvSpPr>
          <p:nvPr>
            <p:ph type="pic" sz="quarter" idx="17" hasCustomPrompt="1"/>
          </p:nvPr>
        </p:nvSpPr>
        <p:spPr>
          <a:xfrm>
            <a:off x="2152186" y="6163537"/>
            <a:ext cx="1504136" cy="471439"/>
          </a:xfrm>
          <a:prstGeom prst="rect">
            <a:avLst/>
          </a:prstGeom>
        </p:spPr>
        <p:txBody>
          <a:bodyPr vert="horz" anchor="ctr" anchorCtr="0"/>
          <a:lstStyle>
            <a:lvl1pPr marL="0" indent="0" algn="ctr">
              <a:buNone/>
              <a:defRPr sz="1200">
                <a:solidFill>
                  <a:schemeClr val="tx1">
                    <a:lumMod val="65000"/>
                    <a:lumOff val="35000"/>
                  </a:schemeClr>
                </a:solidFill>
              </a:defRPr>
            </a:lvl1pPr>
          </a:lstStyle>
          <a:p>
            <a:r>
              <a:rPr lang="en-US" dirty="0"/>
              <a:t>Co-Brand Logo</a:t>
            </a:r>
          </a:p>
        </p:txBody>
      </p:sp>
      <p:pic>
        <p:nvPicPr>
          <p:cNvPr id="14" name="Picture 13" descr="SHL_tag_2col_pos_outline.eps">
            <a:extLst>
              <a:ext uri="{FF2B5EF4-FFF2-40B4-BE49-F238E27FC236}">
                <a16:creationId xmlns:a16="http://schemas.microsoft.com/office/drawing/2014/main" xmlns="" id="{10ADF7E9-A0C3-C949-B334-E8538E89D817}"/>
              </a:ext>
            </a:extLst>
          </p:cNvPr>
          <p:cNvPicPr>
            <a:picLocks noChangeAspect="1"/>
          </p:cNvPicPr>
          <p:nvPr userDrawn="1"/>
        </p:nvPicPr>
        <p:blipFill rotWithShape="1">
          <a:blip r:embed="rId2"/>
          <a:srcRect b="32551"/>
          <a:stretch/>
        </p:blipFill>
        <p:spPr>
          <a:xfrm>
            <a:off x="464262" y="6186191"/>
            <a:ext cx="1073376" cy="448786"/>
          </a:xfrm>
          <a:prstGeom prst="rect">
            <a:avLst/>
          </a:prstGeom>
        </p:spPr>
      </p:pic>
      <p:sp>
        <p:nvSpPr>
          <p:cNvPr id="8" name="Footer Placeholder 4">
            <a:extLst>
              <a:ext uri="{FF2B5EF4-FFF2-40B4-BE49-F238E27FC236}">
                <a16:creationId xmlns:a16="http://schemas.microsoft.com/office/drawing/2014/main" xmlns="" id="{753E8DC5-FCD2-F74E-AA7B-40FA2D76DAA1}"/>
              </a:ext>
            </a:extLst>
          </p:cNvPr>
          <p:cNvSpPr txBox="1">
            <a:spLocks/>
          </p:cNvSpPr>
          <p:nvPr userDrawn="1"/>
        </p:nvSpPr>
        <p:spPr bwMode="auto">
          <a:xfrm>
            <a:off x="4469721" y="6432165"/>
            <a:ext cx="474133"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377"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377"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a:ln>
                <a:noFill/>
              </a:ln>
              <a:solidFill>
                <a:srgbClr val="7F7F7F"/>
              </a:solidFill>
              <a:effectLst/>
              <a:uLnTx/>
              <a:uFillTx/>
              <a:latin typeface="Arial"/>
              <a:ea typeface="+mn-ea"/>
              <a:cs typeface="Arial"/>
            </a:endParaRPr>
          </a:p>
        </p:txBody>
      </p:sp>
    </p:spTree>
    <p:extLst>
      <p:ext uri="{BB962C8B-B14F-4D97-AF65-F5344CB8AC3E}">
        <p14:creationId xmlns:p14="http://schemas.microsoft.com/office/powerpoint/2010/main" val="40114311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Brand_Basic Bullet w/ Intro Text ">
    <p:spTree>
      <p:nvGrpSpPr>
        <p:cNvPr id="1" name=""/>
        <p:cNvGrpSpPr/>
        <p:nvPr/>
      </p:nvGrpSpPr>
      <p:grpSpPr>
        <a:xfrm>
          <a:off x="0" y="0"/>
          <a:ext cx="0" cy="0"/>
          <a:chOff x="0" y="0"/>
          <a:chExt cx="0" cy="0"/>
        </a:xfrm>
      </p:grpSpPr>
      <p:sp>
        <p:nvSpPr>
          <p:cNvPr id="9" name="Content Placeholder 2"/>
          <p:cNvSpPr>
            <a:spLocks noGrp="1"/>
          </p:cNvSpPr>
          <p:nvPr>
            <p:ph idx="1" hasCustomPrompt="1"/>
          </p:nvPr>
        </p:nvSpPr>
        <p:spPr>
          <a:xfrm>
            <a:off x="457200" y="2138766"/>
            <a:ext cx="8217654" cy="3440768"/>
          </a:xfrm>
          <a:prstGeom prst="rect">
            <a:avLst/>
          </a:prstGeom>
        </p:spPr>
        <p:txBody>
          <a:bodyPr/>
          <a:lstStyle>
            <a:lvl1pPr>
              <a:defRPr>
                <a:solidFill>
                  <a:schemeClr val="tx1">
                    <a:lumMod val="65000"/>
                    <a:lumOff val="35000"/>
                  </a:schemeClr>
                </a:solidFill>
                <a:latin typeface="Arial"/>
                <a:cs typeface="Arial"/>
              </a:defRPr>
            </a:lvl1pPr>
            <a:lvl2pPr>
              <a:defRPr>
                <a:solidFill>
                  <a:schemeClr val="tx1">
                    <a:lumMod val="65000"/>
                    <a:lumOff val="35000"/>
                  </a:schemeClr>
                </a:solidFill>
                <a:latin typeface="Arial"/>
                <a:cs typeface="Arial"/>
              </a:defRPr>
            </a:lvl2pPr>
            <a:lvl3pPr>
              <a:defRPr>
                <a:solidFill>
                  <a:schemeClr val="tx1">
                    <a:lumMod val="65000"/>
                    <a:lumOff val="35000"/>
                  </a:schemeClr>
                </a:solidFill>
                <a:latin typeface="Arial"/>
                <a:cs typeface="Arial"/>
              </a:defRPr>
            </a:lvl3pPr>
            <a:lvl4pPr>
              <a:defRPr>
                <a:solidFill>
                  <a:schemeClr val="tx1">
                    <a:lumMod val="65000"/>
                    <a:lumOff val="35000"/>
                  </a:schemeClr>
                </a:solidFill>
                <a:latin typeface="Arial"/>
                <a:cs typeface="Arial"/>
              </a:defRPr>
            </a:lvl4pPr>
            <a:lvl5pPr>
              <a:defRPr>
                <a:solidFill>
                  <a:schemeClr val="tx1">
                    <a:lumMod val="65000"/>
                    <a:lumOff val="35000"/>
                  </a:schemeClr>
                </a:solidFill>
                <a:latin typeface="Arial"/>
                <a:cs typeface="Arial"/>
              </a:defRPr>
            </a:lvl5pPr>
          </a:lstStyle>
          <a:p>
            <a:pPr lvl="0"/>
            <a:r>
              <a:rPr lang="en-US" dirty="0"/>
              <a:t>Click to enter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ext Placeholder 7"/>
          <p:cNvSpPr>
            <a:spLocks noGrp="1"/>
          </p:cNvSpPr>
          <p:nvPr>
            <p:ph type="body" sz="quarter" idx="13" hasCustomPrompt="1"/>
          </p:nvPr>
        </p:nvSpPr>
        <p:spPr>
          <a:xfrm>
            <a:off x="457200" y="1338936"/>
            <a:ext cx="8206431" cy="720000"/>
          </a:xfrm>
          <a:prstGeom prst="rect">
            <a:avLst/>
          </a:prstGeom>
        </p:spPr>
        <p:txBody>
          <a:bodyPr/>
          <a:lstStyle>
            <a:lvl1pPr marL="0" indent="0" algn="l" rtl="0" fontAlgn="base">
              <a:lnSpc>
                <a:spcPct val="110000"/>
              </a:lnSpc>
              <a:spcBef>
                <a:spcPts val="700"/>
              </a:spcBef>
              <a:spcAft>
                <a:spcPct val="0"/>
              </a:spcAft>
              <a:buClr>
                <a:schemeClr val="bg2"/>
              </a:buClr>
              <a:buFontTx/>
              <a:buNone/>
              <a:defRPr lang="en-US" sz="2000" b="1" dirty="0" smtClean="0">
                <a:solidFill>
                  <a:schemeClr val="tx1">
                    <a:lumMod val="65000"/>
                    <a:lumOff val="35000"/>
                  </a:schemeClr>
                </a:solidFill>
                <a:latin typeface="+mj-lt"/>
                <a:ea typeface="+mn-ea"/>
                <a:cs typeface="Arial"/>
              </a:defRPr>
            </a:lvl1pPr>
            <a:lvl2pPr>
              <a:buNone/>
              <a:defRPr>
                <a:latin typeface="+mj-lt"/>
                <a:cs typeface="Arial"/>
              </a:defRPr>
            </a:lvl2pPr>
            <a:lvl3pPr>
              <a:buNone/>
              <a:defRPr>
                <a:latin typeface="Arial"/>
                <a:cs typeface="Arial"/>
              </a:defRPr>
            </a:lvl3pPr>
            <a:lvl4pPr>
              <a:buNone/>
              <a:defRPr>
                <a:latin typeface="Arial"/>
                <a:cs typeface="Arial"/>
              </a:defRPr>
            </a:lvl4pPr>
            <a:lvl5pPr>
              <a:buNone/>
              <a:defRPr>
                <a:latin typeface="Arial"/>
                <a:cs typeface="Arial"/>
              </a:defRPr>
            </a:lvl5pPr>
          </a:lstStyle>
          <a:p>
            <a:pPr lvl="0"/>
            <a:r>
              <a:rPr lang="en-US" dirty="0"/>
              <a:t>Click to enter text</a:t>
            </a:r>
          </a:p>
        </p:txBody>
      </p:sp>
      <p:sp>
        <p:nvSpPr>
          <p:cNvPr id="13" name="Title 1"/>
          <p:cNvSpPr>
            <a:spLocks noGrp="1"/>
          </p:cNvSpPr>
          <p:nvPr>
            <p:ph type="title" hasCustomPrompt="1"/>
          </p:nvPr>
        </p:nvSpPr>
        <p:spPr>
          <a:xfrm>
            <a:off x="457200" y="361949"/>
            <a:ext cx="8228012" cy="593869"/>
          </a:xfrm>
          <a:prstGeom prst="rect">
            <a:avLst/>
          </a:prstGeom>
        </p:spPr>
        <p:txBody>
          <a:bodyPr lIns="0" anchor="b" anchorCtr="0"/>
          <a:lstStyle>
            <a:lvl1pPr>
              <a:defRPr sz="2400">
                <a:solidFill>
                  <a:schemeClr val="tx1">
                    <a:lumMod val="65000"/>
                    <a:lumOff val="35000"/>
                  </a:schemeClr>
                </a:solidFill>
                <a:latin typeface="Arial" panose="020B0604020202020204" pitchFamily="34" charset="0"/>
                <a:cs typeface="Arial" panose="020B0604020202020204" pitchFamily="34" charset="0"/>
              </a:defRPr>
            </a:lvl1pPr>
          </a:lstStyle>
          <a:p>
            <a:r>
              <a:rPr lang="en-US" dirty="0"/>
              <a:t>Click to Enter Slide Title </a:t>
            </a:r>
          </a:p>
        </p:txBody>
      </p:sp>
      <p:sp>
        <p:nvSpPr>
          <p:cNvPr id="14" name="Footer Placeholder 1">
            <a:extLst>
              <a:ext uri="{FF2B5EF4-FFF2-40B4-BE49-F238E27FC236}">
                <a16:creationId xmlns:a16="http://schemas.microsoft.com/office/drawing/2014/main" xmlns="" id="{9AE79380-95DB-F641-879C-FAFD62DB1353}"/>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a:solidFill>
                  <a:srgbClr val="FFFFFF">
                    <a:lumMod val="50000"/>
                  </a:srgbClr>
                </a:solidFill>
              </a:rPr>
              <a:t>Version: X.X  Last modified: [insert date format: DD Month YYYY]</a:t>
            </a:r>
          </a:p>
          <a:p>
            <a:pPr>
              <a:lnSpc>
                <a:spcPct val="100000"/>
              </a:lnSpc>
              <a:spcBef>
                <a:spcPct val="0"/>
              </a:spcBef>
            </a:pPr>
            <a:r>
              <a:rPr lang="en-US" sz="800" b="1" dirty="0">
                <a:solidFill>
                  <a:srgbClr val="FFFFFF">
                    <a:lumMod val="50000"/>
                  </a:srgbClr>
                </a:solidFill>
              </a:rPr>
              <a:t>CONFIDENTIAL OR RESTRICTED [Delete as appropriate]</a:t>
            </a:r>
            <a:endParaRPr lang="en-US" sz="800" dirty="0">
              <a:solidFill>
                <a:srgbClr val="FFFFFF">
                  <a:lumMod val="50000"/>
                </a:srgbClr>
              </a:solidFill>
            </a:endParaRPr>
          </a:p>
        </p:txBody>
      </p:sp>
      <p:sp>
        <p:nvSpPr>
          <p:cNvPr id="15" name="Picture Placeholder 5">
            <a:extLst>
              <a:ext uri="{FF2B5EF4-FFF2-40B4-BE49-F238E27FC236}">
                <a16:creationId xmlns:a16="http://schemas.microsoft.com/office/drawing/2014/main" xmlns="" id="{1F7AD809-961F-194A-8FFB-FC26FEA192A0}"/>
              </a:ext>
            </a:extLst>
          </p:cNvPr>
          <p:cNvSpPr>
            <a:spLocks noGrp="1"/>
          </p:cNvSpPr>
          <p:nvPr>
            <p:ph type="pic" sz="quarter" idx="17" hasCustomPrompt="1"/>
          </p:nvPr>
        </p:nvSpPr>
        <p:spPr>
          <a:xfrm>
            <a:off x="2152186" y="6163537"/>
            <a:ext cx="1504136" cy="471439"/>
          </a:xfrm>
          <a:prstGeom prst="rect">
            <a:avLst/>
          </a:prstGeom>
        </p:spPr>
        <p:txBody>
          <a:bodyPr vert="horz" anchor="ctr" anchorCtr="0"/>
          <a:lstStyle>
            <a:lvl1pPr marL="0" indent="0" algn="ctr">
              <a:buNone/>
              <a:defRPr sz="1200">
                <a:solidFill>
                  <a:schemeClr val="tx1">
                    <a:lumMod val="65000"/>
                    <a:lumOff val="35000"/>
                  </a:schemeClr>
                </a:solidFill>
              </a:defRPr>
            </a:lvl1pPr>
          </a:lstStyle>
          <a:p>
            <a:r>
              <a:rPr lang="en-US" dirty="0"/>
              <a:t>Co-Brand Logo</a:t>
            </a:r>
          </a:p>
        </p:txBody>
      </p:sp>
      <p:pic>
        <p:nvPicPr>
          <p:cNvPr id="16" name="Picture 15" descr="SHL_tag_2col_pos_outline.eps">
            <a:extLst>
              <a:ext uri="{FF2B5EF4-FFF2-40B4-BE49-F238E27FC236}">
                <a16:creationId xmlns:a16="http://schemas.microsoft.com/office/drawing/2014/main" xmlns="" id="{48AE44E9-645A-9244-B5B6-D0966BBC775A}"/>
              </a:ext>
            </a:extLst>
          </p:cNvPr>
          <p:cNvPicPr>
            <a:picLocks noChangeAspect="1"/>
          </p:cNvPicPr>
          <p:nvPr userDrawn="1"/>
        </p:nvPicPr>
        <p:blipFill rotWithShape="1">
          <a:blip r:embed="rId2"/>
          <a:srcRect b="32551"/>
          <a:stretch/>
        </p:blipFill>
        <p:spPr>
          <a:xfrm>
            <a:off x="464262" y="6186191"/>
            <a:ext cx="1073376" cy="448786"/>
          </a:xfrm>
          <a:prstGeom prst="rect">
            <a:avLst/>
          </a:prstGeom>
        </p:spPr>
      </p:pic>
      <p:sp>
        <p:nvSpPr>
          <p:cNvPr id="11" name="Footer Placeholder 4">
            <a:extLst>
              <a:ext uri="{FF2B5EF4-FFF2-40B4-BE49-F238E27FC236}">
                <a16:creationId xmlns:a16="http://schemas.microsoft.com/office/drawing/2014/main" xmlns="" id="{96DE11F3-45B6-E644-B615-0F5EEBB0231F}"/>
              </a:ext>
            </a:extLst>
          </p:cNvPr>
          <p:cNvSpPr txBox="1">
            <a:spLocks/>
          </p:cNvSpPr>
          <p:nvPr userDrawn="1"/>
        </p:nvSpPr>
        <p:spPr bwMode="auto">
          <a:xfrm>
            <a:off x="4469721" y="6432165"/>
            <a:ext cx="474133"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377"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377"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a:ln>
                <a:noFill/>
              </a:ln>
              <a:solidFill>
                <a:srgbClr val="7F7F7F"/>
              </a:solidFill>
              <a:effectLst/>
              <a:uLnTx/>
              <a:uFillTx/>
              <a:latin typeface="Arial"/>
              <a:ea typeface="+mn-ea"/>
              <a:cs typeface="Arial"/>
            </a:endParaRPr>
          </a:p>
        </p:txBody>
      </p:sp>
    </p:spTree>
    <p:extLst>
      <p:ext uri="{BB962C8B-B14F-4D97-AF65-F5344CB8AC3E}">
        <p14:creationId xmlns:p14="http://schemas.microsoft.com/office/powerpoint/2010/main" val="8643165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Brand_Two Column ">
    <p:spTree>
      <p:nvGrpSpPr>
        <p:cNvPr id="1" name=""/>
        <p:cNvGrpSpPr/>
        <p:nvPr/>
      </p:nvGrpSpPr>
      <p:grpSpPr>
        <a:xfrm>
          <a:off x="0" y="0"/>
          <a:ext cx="0" cy="0"/>
          <a:chOff x="0" y="0"/>
          <a:chExt cx="0" cy="0"/>
        </a:xfrm>
      </p:grpSpPr>
      <p:sp>
        <p:nvSpPr>
          <p:cNvPr id="9" name="Content Placeholder 2"/>
          <p:cNvSpPr>
            <a:spLocks noGrp="1"/>
          </p:cNvSpPr>
          <p:nvPr>
            <p:ph idx="14" hasCustomPrompt="1"/>
          </p:nvPr>
        </p:nvSpPr>
        <p:spPr>
          <a:xfrm>
            <a:off x="461964" y="1355635"/>
            <a:ext cx="3873816" cy="4232365"/>
          </a:xfrm>
          <a:prstGeom prst="rect">
            <a:avLst/>
          </a:prstGeom>
        </p:spPr>
        <p:txBody>
          <a:bodyPr/>
          <a:lstStyle>
            <a:lvl1pPr>
              <a:defRPr>
                <a:solidFill>
                  <a:schemeClr val="tx1">
                    <a:lumMod val="65000"/>
                    <a:lumOff val="35000"/>
                  </a:schemeClr>
                </a:solidFill>
                <a:latin typeface="Arial"/>
                <a:cs typeface="Arial"/>
              </a:defRPr>
            </a:lvl1pPr>
            <a:lvl2pPr>
              <a:defRPr>
                <a:solidFill>
                  <a:schemeClr val="tx1">
                    <a:lumMod val="65000"/>
                    <a:lumOff val="35000"/>
                  </a:schemeClr>
                </a:solidFill>
                <a:latin typeface="Arial"/>
                <a:cs typeface="Arial"/>
              </a:defRPr>
            </a:lvl2pPr>
            <a:lvl3pPr>
              <a:defRPr>
                <a:solidFill>
                  <a:schemeClr val="tx1">
                    <a:lumMod val="65000"/>
                    <a:lumOff val="35000"/>
                  </a:schemeClr>
                </a:solidFill>
                <a:latin typeface="Arial"/>
                <a:cs typeface="Arial"/>
              </a:defRPr>
            </a:lvl3pPr>
            <a:lvl4pPr>
              <a:defRPr>
                <a:solidFill>
                  <a:schemeClr val="tx1">
                    <a:lumMod val="65000"/>
                    <a:lumOff val="35000"/>
                  </a:schemeClr>
                </a:solidFill>
                <a:latin typeface="Arial"/>
                <a:cs typeface="Arial"/>
              </a:defRPr>
            </a:lvl4pPr>
            <a:lvl5pPr>
              <a:defRPr>
                <a:solidFill>
                  <a:schemeClr val="tx1">
                    <a:lumMod val="65000"/>
                    <a:lumOff val="35000"/>
                  </a:schemeClr>
                </a:solidFill>
                <a:latin typeface="Arial"/>
                <a:cs typeface="Arial"/>
              </a:defRPr>
            </a:lvl5pPr>
          </a:lstStyle>
          <a:p>
            <a:pPr lvl="0"/>
            <a:r>
              <a:rPr lang="en-US" dirty="0"/>
              <a:t>Click to enter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3" name="Content Placeholder 2"/>
          <p:cNvSpPr>
            <a:spLocks noGrp="1"/>
          </p:cNvSpPr>
          <p:nvPr>
            <p:ph idx="15" hasCustomPrompt="1"/>
          </p:nvPr>
        </p:nvSpPr>
        <p:spPr>
          <a:xfrm>
            <a:off x="4811396" y="1355635"/>
            <a:ext cx="3873816" cy="4232365"/>
          </a:xfrm>
          <a:prstGeom prst="rect">
            <a:avLst/>
          </a:prstGeom>
        </p:spPr>
        <p:txBody>
          <a:bodyPr/>
          <a:lstStyle>
            <a:lvl1pPr>
              <a:defRPr>
                <a:solidFill>
                  <a:schemeClr val="tx1">
                    <a:lumMod val="65000"/>
                    <a:lumOff val="35000"/>
                  </a:schemeClr>
                </a:solidFill>
                <a:latin typeface="Arial"/>
                <a:cs typeface="Arial"/>
              </a:defRPr>
            </a:lvl1pPr>
            <a:lvl2pPr>
              <a:defRPr>
                <a:solidFill>
                  <a:schemeClr val="tx1">
                    <a:lumMod val="65000"/>
                    <a:lumOff val="35000"/>
                  </a:schemeClr>
                </a:solidFill>
                <a:latin typeface="Arial"/>
                <a:cs typeface="Arial"/>
              </a:defRPr>
            </a:lvl2pPr>
            <a:lvl3pPr>
              <a:defRPr>
                <a:solidFill>
                  <a:schemeClr val="tx1">
                    <a:lumMod val="65000"/>
                    <a:lumOff val="35000"/>
                  </a:schemeClr>
                </a:solidFill>
                <a:latin typeface="Arial"/>
                <a:cs typeface="Arial"/>
              </a:defRPr>
            </a:lvl3pPr>
            <a:lvl4pPr>
              <a:defRPr>
                <a:solidFill>
                  <a:schemeClr val="tx1">
                    <a:lumMod val="65000"/>
                    <a:lumOff val="35000"/>
                  </a:schemeClr>
                </a:solidFill>
                <a:latin typeface="Arial"/>
                <a:cs typeface="Arial"/>
              </a:defRPr>
            </a:lvl4pPr>
            <a:lvl5pPr>
              <a:defRPr>
                <a:solidFill>
                  <a:schemeClr val="tx1">
                    <a:lumMod val="65000"/>
                    <a:lumOff val="35000"/>
                  </a:schemeClr>
                </a:solidFill>
                <a:latin typeface="Arial"/>
                <a:cs typeface="Arial"/>
              </a:defRPr>
            </a:lvl5pPr>
          </a:lstStyle>
          <a:p>
            <a:pPr lvl="0"/>
            <a:r>
              <a:rPr lang="en-US" dirty="0"/>
              <a:t>Click to enter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Title 1"/>
          <p:cNvSpPr>
            <a:spLocks noGrp="1"/>
          </p:cNvSpPr>
          <p:nvPr>
            <p:ph type="title" hasCustomPrompt="1"/>
          </p:nvPr>
        </p:nvSpPr>
        <p:spPr>
          <a:xfrm>
            <a:off x="457200" y="361949"/>
            <a:ext cx="8228012" cy="593869"/>
          </a:xfrm>
          <a:prstGeom prst="rect">
            <a:avLst/>
          </a:prstGeom>
        </p:spPr>
        <p:txBody>
          <a:bodyPr lIns="0" anchor="b" anchorCtr="0"/>
          <a:lstStyle>
            <a:lvl1pPr>
              <a:defRPr sz="2400">
                <a:solidFill>
                  <a:schemeClr val="tx1">
                    <a:lumMod val="65000"/>
                    <a:lumOff val="35000"/>
                  </a:schemeClr>
                </a:solidFill>
                <a:latin typeface="Arial" panose="020B0604020202020204" pitchFamily="34" charset="0"/>
                <a:cs typeface="Arial" panose="020B0604020202020204" pitchFamily="34" charset="0"/>
              </a:defRPr>
            </a:lvl1pPr>
          </a:lstStyle>
          <a:p>
            <a:r>
              <a:rPr lang="en-US" dirty="0"/>
              <a:t>Click to Enter Slide Title </a:t>
            </a:r>
          </a:p>
        </p:txBody>
      </p:sp>
      <p:sp>
        <p:nvSpPr>
          <p:cNvPr id="12" name="Footer Placeholder 1">
            <a:extLst>
              <a:ext uri="{FF2B5EF4-FFF2-40B4-BE49-F238E27FC236}">
                <a16:creationId xmlns:a16="http://schemas.microsoft.com/office/drawing/2014/main" xmlns="" id="{36FBFED3-5F18-0B40-9C96-0DFD2E683CE1}"/>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a:solidFill>
                  <a:srgbClr val="FFFFFF">
                    <a:lumMod val="50000"/>
                  </a:srgbClr>
                </a:solidFill>
              </a:rPr>
              <a:t>Version: X.X  Last modified: [insert date format: DD Month YYYY]</a:t>
            </a:r>
          </a:p>
          <a:p>
            <a:pPr>
              <a:lnSpc>
                <a:spcPct val="100000"/>
              </a:lnSpc>
              <a:spcBef>
                <a:spcPct val="0"/>
              </a:spcBef>
            </a:pPr>
            <a:r>
              <a:rPr lang="en-US" sz="800" b="1" dirty="0">
                <a:solidFill>
                  <a:srgbClr val="FFFFFF">
                    <a:lumMod val="50000"/>
                  </a:srgbClr>
                </a:solidFill>
              </a:rPr>
              <a:t>CONFIDENTIAL OR RESTRICTED [Delete as appropriate]</a:t>
            </a:r>
            <a:endParaRPr lang="en-US" sz="800" dirty="0">
              <a:solidFill>
                <a:srgbClr val="FFFFFF">
                  <a:lumMod val="50000"/>
                </a:srgbClr>
              </a:solidFill>
            </a:endParaRPr>
          </a:p>
        </p:txBody>
      </p:sp>
      <p:sp>
        <p:nvSpPr>
          <p:cNvPr id="14" name="Picture Placeholder 5">
            <a:extLst>
              <a:ext uri="{FF2B5EF4-FFF2-40B4-BE49-F238E27FC236}">
                <a16:creationId xmlns:a16="http://schemas.microsoft.com/office/drawing/2014/main" xmlns="" id="{2261F29A-D4E6-BF44-9D94-050475643BE7}"/>
              </a:ext>
            </a:extLst>
          </p:cNvPr>
          <p:cNvSpPr>
            <a:spLocks noGrp="1"/>
          </p:cNvSpPr>
          <p:nvPr>
            <p:ph type="pic" sz="quarter" idx="17" hasCustomPrompt="1"/>
          </p:nvPr>
        </p:nvSpPr>
        <p:spPr>
          <a:xfrm>
            <a:off x="2152186" y="6163537"/>
            <a:ext cx="1504136" cy="471439"/>
          </a:xfrm>
          <a:prstGeom prst="rect">
            <a:avLst/>
          </a:prstGeom>
        </p:spPr>
        <p:txBody>
          <a:bodyPr vert="horz" anchor="ctr" anchorCtr="0"/>
          <a:lstStyle>
            <a:lvl1pPr marL="0" indent="0" algn="ctr">
              <a:buNone/>
              <a:defRPr sz="1200">
                <a:solidFill>
                  <a:schemeClr val="tx1">
                    <a:lumMod val="65000"/>
                    <a:lumOff val="35000"/>
                  </a:schemeClr>
                </a:solidFill>
              </a:defRPr>
            </a:lvl1pPr>
          </a:lstStyle>
          <a:p>
            <a:r>
              <a:rPr lang="en-US" dirty="0"/>
              <a:t>Co-Brand Logo</a:t>
            </a:r>
          </a:p>
        </p:txBody>
      </p:sp>
      <p:pic>
        <p:nvPicPr>
          <p:cNvPr id="16" name="Picture 15" descr="SHL_tag_2col_pos_outline.eps">
            <a:extLst>
              <a:ext uri="{FF2B5EF4-FFF2-40B4-BE49-F238E27FC236}">
                <a16:creationId xmlns:a16="http://schemas.microsoft.com/office/drawing/2014/main" xmlns="" id="{4C65231D-B3A3-D54D-8EA8-AE6D9D7CF91D}"/>
              </a:ext>
            </a:extLst>
          </p:cNvPr>
          <p:cNvPicPr>
            <a:picLocks noChangeAspect="1"/>
          </p:cNvPicPr>
          <p:nvPr userDrawn="1"/>
        </p:nvPicPr>
        <p:blipFill rotWithShape="1">
          <a:blip r:embed="rId2"/>
          <a:srcRect b="32551"/>
          <a:stretch/>
        </p:blipFill>
        <p:spPr>
          <a:xfrm>
            <a:off x="464262" y="6186191"/>
            <a:ext cx="1073376" cy="448786"/>
          </a:xfrm>
          <a:prstGeom prst="rect">
            <a:avLst/>
          </a:prstGeom>
        </p:spPr>
      </p:pic>
      <p:sp>
        <p:nvSpPr>
          <p:cNvPr id="10" name="Footer Placeholder 4">
            <a:extLst>
              <a:ext uri="{FF2B5EF4-FFF2-40B4-BE49-F238E27FC236}">
                <a16:creationId xmlns:a16="http://schemas.microsoft.com/office/drawing/2014/main" xmlns="" id="{D4C8F4F6-69FD-DB47-8F9B-24AF79432A31}"/>
              </a:ext>
            </a:extLst>
          </p:cNvPr>
          <p:cNvSpPr txBox="1">
            <a:spLocks/>
          </p:cNvSpPr>
          <p:nvPr userDrawn="1"/>
        </p:nvSpPr>
        <p:spPr bwMode="auto">
          <a:xfrm>
            <a:off x="4469721" y="6432165"/>
            <a:ext cx="474133"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377"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377"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a:ln>
                <a:noFill/>
              </a:ln>
              <a:solidFill>
                <a:srgbClr val="7F7F7F"/>
              </a:solidFill>
              <a:effectLst/>
              <a:uLnTx/>
              <a:uFillTx/>
              <a:latin typeface="Arial"/>
              <a:ea typeface="+mn-ea"/>
              <a:cs typeface="Arial"/>
            </a:endParaRPr>
          </a:p>
        </p:txBody>
      </p:sp>
    </p:spTree>
    <p:extLst>
      <p:ext uri="{BB962C8B-B14F-4D97-AF65-F5344CB8AC3E}">
        <p14:creationId xmlns:p14="http://schemas.microsoft.com/office/powerpoint/2010/main" val="31039598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Brand_Two-Column w/ Intro Text">
    <p:spTree>
      <p:nvGrpSpPr>
        <p:cNvPr id="1" name=""/>
        <p:cNvGrpSpPr/>
        <p:nvPr/>
      </p:nvGrpSpPr>
      <p:grpSpPr>
        <a:xfrm>
          <a:off x="0" y="0"/>
          <a:ext cx="0" cy="0"/>
          <a:chOff x="0" y="0"/>
          <a:chExt cx="0" cy="0"/>
        </a:xfrm>
      </p:grpSpPr>
      <p:sp>
        <p:nvSpPr>
          <p:cNvPr id="11" name="Text Placeholder 2"/>
          <p:cNvSpPr>
            <a:spLocks noGrp="1"/>
          </p:cNvSpPr>
          <p:nvPr>
            <p:ph type="body" idx="1" hasCustomPrompt="1"/>
          </p:nvPr>
        </p:nvSpPr>
        <p:spPr>
          <a:xfrm>
            <a:off x="461962" y="1355634"/>
            <a:ext cx="3875919" cy="588806"/>
          </a:xfrm>
          <a:prstGeom prst="rect">
            <a:avLst/>
          </a:prstGeom>
        </p:spPr>
        <p:txBody>
          <a:bodyPr anchor="t" anchorCtr="0"/>
          <a:lstStyle>
            <a:lvl1pPr marL="0" indent="0">
              <a:buNone/>
              <a:defRPr sz="2000" b="1" cap="none">
                <a:ln>
                  <a:noFill/>
                </a:ln>
                <a:solidFill>
                  <a:schemeClr val="tx1">
                    <a:lumMod val="65000"/>
                    <a:lumOff val="3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enter text</a:t>
            </a:r>
          </a:p>
        </p:txBody>
      </p:sp>
      <p:sp>
        <p:nvSpPr>
          <p:cNvPr id="13" name="Content Placeholder 3"/>
          <p:cNvSpPr>
            <a:spLocks noGrp="1"/>
          </p:cNvSpPr>
          <p:nvPr>
            <p:ph sz="half" idx="2" hasCustomPrompt="1"/>
          </p:nvPr>
        </p:nvSpPr>
        <p:spPr>
          <a:xfrm>
            <a:off x="461963" y="2092271"/>
            <a:ext cx="3875919" cy="3368729"/>
          </a:xfrm>
          <a:prstGeom prst="rect">
            <a:avLst/>
          </a:prstGeom>
        </p:spPr>
        <p:txBody>
          <a:bodyPr/>
          <a:lstStyle>
            <a:lvl1pPr>
              <a:defRPr sz="2000">
                <a:solidFill>
                  <a:schemeClr val="tx1">
                    <a:lumMod val="65000"/>
                    <a:lumOff val="35000"/>
                  </a:schemeClr>
                </a:solidFill>
                <a:latin typeface="Arial"/>
                <a:cs typeface="Arial"/>
              </a:defRPr>
            </a:lvl1pPr>
            <a:lvl2pPr>
              <a:defRPr sz="1800">
                <a:solidFill>
                  <a:schemeClr val="tx1">
                    <a:lumMod val="65000"/>
                    <a:lumOff val="35000"/>
                  </a:schemeClr>
                </a:solidFill>
                <a:latin typeface="Arial"/>
                <a:cs typeface="Arial"/>
              </a:defRPr>
            </a:lvl2pPr>
            <a:lvl3pPr>
              <a:defRPr sz="1600">
                <a:solidFill>
                  <a:schemeClr val="tx1">
                    <a:lumMod val="65000"/>
                    <a:lumOff val="35000"/>
                  </a:schemeClr>
                </a:solidFill>
                <a:latin typeface="Arial"/>
                <a:cs typeface="Arial"/>
              </a:defRPr>
            </a:lvl3pPr>
            <a:lvl4pPr>
              <a:defRPr sz="1400">
                <a:solidFill>
                  <a:schemeClr val="tx1">
                    <a:lumMod val="65000"/>
                    <a:lumOff val="35000"/>
                  </a:schemeClr>
                </a:solidFill>
                <a:latin typeface="Arial"/>
                <a:cs typeface="Arial"/>
              </a:defRPr>
            </a:lvl4pPr>
            <a:lvl5pPr>
              <a:defRPr sz="1400">
                <a:solidFill>
                  <a:schemeClr val="tx1">
                    <a:lumMod val="65000"/>
                    <a:lumOff val="35000"/>
                  </a:schemeClr>
                </a:solidFill>
                <a:latin typeface="Arial"/>
                <a:cs typeface="Arial"/>
              </a:defRPr>
            </a:lvl5pPr>
            <a:lvl6pPr>
              <a:defRPr sz="1600"/>
            </a:lvl6pPr>
            <a:lvl7pPr>
              <a:defRPr sz="1600"/>
            </a:lvl7pPr>
            <a:lvl8pPr>
              <a:defRPr sz="1600"/>
            </a:lvl8pPr>
            <a:lvl9pPr>
              <a:defRPr sz="1600"/>
            </a:lvl9pPr>
          </a:lstStyle>
          <a:p>
            <a:pPr lvl="0"/>
            <a:r>
              <a:rPr lang="en-US" dirty="0"/>
              <a:t>Click to enter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4"/>
          <p:cNvSpPr>
            <a:spLocks noGrp="1"/>
          </p:cNvSpPr>
          <p:nvPr>
            <p:ph type="body" sz="quarter" idx="3" hasCustomPrompt="1"/>
          </p:nvPr>
        </p:nvSpPr>
        <p:spPr>
          <a:xfrm>
            <a:off x="4804573" y="1355634"/>
            <a:ext cx="3879370" cy="585216"/>
          </a:xfrm>
          <a:prstGeom prst="rect">
            <a:avLst/>
          </a:prstGeom>
        </p:spPr>
        <p:txBody>
          <a:bodyPr anchor="t" anchorCtr="0"/>
          <a:lstStyle>
            <a:lvl1pPr marL="0" indent="0">
              <a:buNone/>
              <a:defRPr sz="2000" b="1" cap="none" baseline="0">
                <a:solidFill>
                  <a:schemeClr val="tx1">
                    <a:lumMod val="65000"/>
                    <a:lumOff val="3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base" latinLnBrk="0" hangingPunct="1">
              <a:lnSpc>
                <a:spcPct val="110000"/>
              </a:lnSpc>
              <a:spcBef>
                <a:spcPts val="700"/>
              </a:spcBef>
              <a:spcAft>
                <a:spcPct val="0"/>
              </a:spcAft>
              <a:buClr>
                <a:schemeClr val="bg2"/>
              </a:buClr>
              <a:buSzTx/>
              <a:buFontTx/>
              <a:buNone/>
              <a:tabLst/>
              <a:defRPr/>
            </a:pPr>
            <a:r>
              <a:rPr lang="en-US" dirty="0"/>
              <a:t>Click to enter text</a:t>
            </a:r>
          </a:p>
        </p:txBody>
      </p:sp>
      <p:sp>
        <p:nvSpPr>
          <p:cNvPr id="17" name="Content Placeholder 5"/>
          <p:cNvSpPr>
            <a:spLocks noGrp="1"/>
          </p:cNvSpPr>
          <p:nvPr>
            <p:ph sz="quarter" idx="4" hasCustomPrompt="1"/>
          </p:nvPr>
        </p:nvSpPr>
        <p:spPr>
          <a:xfrm>
            <a:off x="4804573" y="2076772"/>
            <a:ext cx="3879370" cy="3375761"/>
          </a:xfrm>
          <a:prstGeom prst="rect">
            <a:avLst/>
          </a:prstGeom>
        </p:spPr>
        <p:txBody>
          <a:bodyPr/>
          <a:lstStyle>
            <a:lvl1pPr>
              <a:defRPr sz="2000">
                <a:solidFill>
                  <a:schemeClr val="tx1">
                    <a:lumMod val="65000"/>
                    <a:lumOff val="35000"/>
                  </a:schemeClr>
                </a:solidFill>
                <a:latin typeface="Arial"/>
                <a:cs typeface="Arial"/>
              </a:defRPr>
            </a:lvl1pPr>
            <a:lvl2pPr>
              <a:defRPr sz="1800">
                <a:solidFill>
                  <a:schemeClr val="tx1">
                    <a:lumMod val="65000"/>
                    <a:lumOff val="35000"/>
                  </a:schemeClr>
                </a:solidFill>
                <a:latin typeface="Arial"/>
                <a:cs typeface="Arial"/>
              </a:defRPr>
            </a:lvl2pPr>
            <a:lvl3pPr>
              <a:defRPr sz="1600">
                <a:solidFill>
                  <a:schemeClr val="tx1">
                    <a:lumMod val="65000"/>
                    <a:lumOff val="35000"/>
                  </a:schemeClr>
                </a:solidFill>
                <a:latin typeface="Arial"/>
                <a:cs typeface="Arial"/>
              </a:defRPr>
            </a:lvl3pPr>
            <a:lvl4pPr>
              <a:defRPr sz="1400">
                <a:solidFill>
                  <a:schemeClr val="tx1">
                    <a:lumMod val="65000"/>
                    <a:lumOff val="35000"/>
                  </a:schemeClr>
                </a:solidFill>
                <a:latin typeface="Arial"/>
                <a:cs typeface="Arial"/>
              </a:defRPr>
            </a:lvl4pPr>
            <a:lvl5pPr>
              <a:defRPr sz="1400">
                <a:solidFill>
                  <a:schemeClr val="tx1">
                    <a:lumMod val="65000"/>
                    <a:lumOff val="35000"/>
                  </a:schemeClr>
                </a:solidFill>
                <a:latin typeface="Arial"/>
                <a:cs typeface="Arial"/>
              </a:defRPr>
            </a:lvl5pPr>
            <a:lvl6pPr>
              <a:defRPr sz="1600"/>
            </a:lvl6pPr>
            <a:lvl7pPr>
              <a:defRPr sz="1600"/>
            </a:lvl7pPr>
            <a:lvl8pPr>
              <a:defRPr sz="1600"/>
            </a:lvl8pPr>
            <a:lvl9pPr>
              <a:defRPr sz="1600"/>
            </a:lvl9pPr>
          </a:lstStyle>
          <a:p>
            <a:pPr lvl="0"/>
            <a:r>
              <a:rPr lang="en-US" dirty="0"/>
              <a:t>Click to enter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itle 1"/>
          <p:cNvSpPr>
            <a:spLocks noGrp="1"/>
          </p:cNvSpPr>
          <p:nvPr>
            <p:ph type="title" hasCustomPrompt="1"/>
          </p:nvPr>
        </p:nvSpPr>
        <p:spPr>
          <a:xfrm>
            <a:off x="457200" y="361949"/>
            <a:ext cx="8228012" cy="593869"/>
          </a:xfrm>
          <a:prstGeom prst="rect">
            <a:avLst/>
          </a:prstGeom>
        </p:spPr>
        <p:txBody>
          <a:bodyPr lIns="0" anchor="b" anchorCtr="0"/>
          <a:lstStyle>
            <a:lvl1pPr>
              <a:defRPr sz="2400">
                <a:solidFill>
                  <a:schemeClr val="tx1">
                    <a:lumMod val="65000"/>
                    <a:lumOff val="35000"/>
                  </a:schemeClr>
                </a:solidFill>
                <a:latin typeface="Arial" panose="020B0604020202020204" pitchFamily="34" charset="0"/>
                <a:cs typeface="Arial" panose="020B0604020202020204" pitchFamily="34" charset="0"/>
              </a:defRPr>
            </a:lvl1pPr>
          </a:lstStyle>
          <a:p>
            <a:r>
              <a:rPr lang="en-US" dirty="0"/>
              <a:t>Click to Enter Slide Title </a:t>
            </a:r>
          </a:p>
        </p:txBody>
      </p:sp>
      <p:sp>
        <p:nvSpPr>
          <p:cNvPr id="16" name="Footer Placeholder 1">
            <a:extLst>
              <a:ext uri="{FF2B5EF4-FFF2-40B4-BE49-F238E27FC236}">
                <a16:creationId xmlns:a16="http://schemas.microsoft.com/office/drawing/2014/main" xmlns="" id="{E01D3F8F-52D5-5F43-BDFC-0EE906680ED2}"/>
              </a:ext>
            </a:extLst>
          </p:cNvPr>
          <p:cNvSpPr>
            <a:spLocks noGrp="1"/>
          </p:cNvSpPr>
          <p:nvPr>
            <p:ph type="ftr" sz="quarter" idx="18"/>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a:solidFill>
                  <a:srgbClr val="FFFFFF">
                    <a:lumMod val="50000"/>
                  </a:srgbClr>
                </a:solidFill>
              </a:rPr>
              <a:t>Version: X.X  Last modified: [insert date format: DD Month YYYY]</a:t>
            </a:r>
          </a:p>
          <a:p>
            <a:pPr>
              <a:lnSpc>
                <a:spcPct val="100000"/>
              </a:lnSpc>
              <a:spcBef>
                <a:spcPct val="0"/>
              </a:spcBef>
            </a:pPr>
            <a:r>
              <a:rPr lang="en-US" sz="800" b="1" dirty="0">
                <a:solidFill>
                  <a:srgbClr val="FFFFFF">
                    <a:lumMod val="50000"/>
                  </a:srgbClr>
                </a:solidFill>
              </a:rPr>
              <a:t>CONFIDENTIAL OR RESTRICTED [Delete as appropriate]</a:t>
            </a:r>
            <a:endParaRPr lang="en-US" sz="800" dirty="0">
              <a:solidFill>
                <a:srgbClr val="FFFFFF">
                  <a:lumMod val="50000"/>
                </a:srgbClr>
              </a:solidFill>
            </a:endParaRPr>
          </a:p>
        </p:txBody>
      </p:sp>
      <p:sp>
        <p:nvSpPr>
          <p:cNvPr id="19" name="Picture Placeholder 5">
            <a:extLst>
              <a:ext uri="{FF2B5EF4-FFF2-40B4-BE49-F238E27FC236}">
                <a16:creationId xmlns:a16="http://schemas.microsoft.com/office/drawing/2014/main" xmlns="" id="{89EC8D14-914B-374C-A828-E01DEB0E7F8D}"/>
              </a:ext>
            </a:extLst>
          </p:cNvPr>
          <p:cNvSpPr>
            <a:spLocks noGrp="1"/>
          </p:cNvSpPr>
          <p:nvPr>
            <p:ph type="pic" sz="quarter" idx="17" hasCustomPrompt="1"/>
          </p:nvPr>
        </p:nvSpPr>
        <p:spPr>
          <a:xfrm>
            <a:off x="2152186" y="6163537"/>
            <a:ext cx="1504136" cy="471439"/>
          </a:xfrm>
          <a:prstGeom prst="rect">
            <a:avLst/>
          </a:prstGeom>
        </p:spPr>
        <p:txBody>
          <a:bodyPr vert="horz" anchor="ctr" anchorCtr="0"/>
          <a:lstStyle>
            <a:lvl1pPr marL="0" indent="0" algn="ctr">
              <a:buNone/>
              <a:defRPr sz="1200">
                <a:solidFill>
                  <a:schemeClr val="tx1">
                    <a:lumMod val="65000"/>
                    <a:lumOff val="35000"/>
                  </a:schemeClr>
                </a:solidFill>
              </a:defRPr>
            </a:lvl1pPr>
          </a:lstStyle>
          <a:p>
            <a:r>
              <a:rPr lang="en-US" dirty="0"/>
              <a:t>Co-Brand Logo</a:t>
            </a:r>
          </a:p>
        </p:txBody>
      </p:sp>
      <p:pic>
        <p:nvPicPr>
          <p:cNvPr id="20" name="Picture 19" descr="SHL_tag_2col_pos_outline.eps">
            <a:extLst>
              <a:ext uri="{FF2B5EF4-FFF2-40B4-BE49-F238E27FC236}">
                <a16:creationId xmlns:a16="http://schemas.microsoft.com/office/drawing/2014/main" xmlns="" id="{DD28E930-0DAB-AD4A-85AC-F42EB8B91B70}"/>
              </a:ext>
            </a:extLst>
          </p:cNvPr>
          <p:cNvPicPr>
            <a:picLocks noChangeAspect="1"/>
          </p:cNvPicPr>
          <p:nvPr userDrawn="1"/>
        </p:nvPicPr>
        <p:blipFill rotWithShape="1">
          <a:blip r:embed="rId2"/>
          <a:srcRect b="32551"/>
          <a:stretch/>
        </p:blipFill>
        <p:spPr>
          <a:xfrm>
            <a:off x="464262" y="6186191"/>
            <a:ext cx="1073376" cy="448786"/>
          </a:xfrm>
          <a:prstGeom prst="rect">
            <a:avLst/>
          </a:prstGeom>
        </p:spPr>
      </p:pic>
      <p:sp>
        <p:nvSpPr>
          <p:cNvPr id="12" name="Footer Placeholder 4">
            <a:extLst>
              <a:ext uri="{FF2B5EF4-FFF2-40B4-BE49-F238E27FC236}">
                <a16:creationId xmlns:a16="http://schemas.microsoft.com/office/drawing/2014/main" xmlns="" id="{BA946441-57BC-7B4D-86E6-F51E389EB905}"/>
              </a:ext>
            </a:extLst>
          </p:cNvPr>
          <p:cNvSpPr txBox="1">
            <a:spLocks/>
          </p:cNvSpPr>
          <p:nvPr userDrawn="1"/>
        </p:nvSpPr>
        <p:spPr bwMode="auto">
          <a:xfrm>
            <a:off x="4469721" y="6432165"/>
            <a:ext cx="474133"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377"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377"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a:ln>
                <a:noFill/>
              </a:ln>
              <a:solidFill>
                <a:srgbClr val="7F7F7F"/>
              </a:solidFill>
              <a:effectLst/>
              <a:uLnTx/>
              <a:uFillTx/>
              <a:latin typeface="Arial"/>
              <a:ea typeface="+mn-ea"/>
              <a:cs typeface="Arial"/>
            </a:endParaRPr>
          </a:p>
        </p:txBody>
      </p:sp>
    </p:spTree>
    <p:extLst>
      <p:ext uri="{BB962C8B-B14F-4D97-AF65-F5344CB8AC3E}">
        <p14:creationId xmlns:p14="http://schemas.microsoft.com/office/powerpoint/2010/main" val="39699150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Brand_Divider Gray">
    <p:bg>
      <p:bgRef idx="1001">
        <a:schemeClr val="bg1"/>
      </p:bgRef>
    </p:bg>
    <p:spTree>
      <p:nvGrpSpPr>
        <p:cNvPr id="1" name=""/>
        <p:cNvGrpSpPr/>
        <p:nvPr/>
      </p:nvGrpSpPr>
      <p:grpSpPr>
        <a:xfrm>
          <a:off x="0" y="0"/>
          <a:ext cx="0" cy="0"/>
          <a:chOff x="0" y="0"/>
          <a:chExt cx="0" cy="0"/>
        </a:xfrm>
      </p:grpSpPr>
      <p:sp>
        <p:nvSpPr>
          <p:cNvPr id="15" name="Footer Placeholder 1">
            <a:extLst>
              <a:ext uri="{FF2B5EF4-FFF2-40B4-BE49-F238E27FC236}">
                <a16:creationId xmlns:a16="http://schemas.microsoft.com/office/drawing/2014/main" xmlns="" id="{A9A77B62-4C25-CD4B-9E49-E66257157698}"/>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a:solidFill>
                  <a:srgbClr val="FFFFFF">
                    <a:lumMod val="50000"/>
                  </a:srgbClr>
                </a:solidFill>
              </a:rPr>
              <a:t>Version: X.X  Last modified: [insert date format: DD Month YYYY]</a:t>
            </a:r>
          </a:p>
          <a:p>
            <a:pPr>
              <a:lnSpc>
                <a:spcPct val="100000"/>
              </a:lnSpc>
              <a:spcBef>
                <a:spcPct val="0"/>
              </a:spcBef>
            </a:pPr>
            <a:r>
              <a:rPr lang="en-US" sz="800" b="1" dirty="0">
                <a:solidFill>
                  <a:srgbClr val="FFFFFF">
                    <a:lumMod val="50000"/>
                  </a:srgbClr>
                </a:solidFill>
              </a:rPr>
              <a:t>CONFIDENTIAL OR RESTRICTED [Delete as appropriate]</a:t>
            </a:r>
            <a:endParaRPr lang="en-US" sz="800" dirty="0">
              <a:solidFill>
                <a:srgbClr val="FFFFFF">
                  <a:lumMod val="50000"/>
                </a:srgbClr>
              </a:solidFill>
            </a:endParaRPr>
          </a:p>
        </p:txBody>
      </p:sp>
      <p:sp>
        <p:nvSpPr>
          <p:cNvPr id="14" name="Picture Placeholder 5">
            <a:extLst>
              <a:ext uri="{FF2B5EF4-FFF2-40B4-BE49-F238E27FC236}">
                <a16:creationId xmlns:a16="http://schemas.microsoft.com/office/drawing/2014/main" xmlns="" id="{C401B2A0-7024-5843-82FE-0626CB71DABE}"/>
              </a:ext>
            </a:extLst>
          </p:cNvPr>
          <p:cNvSpPr>
            <a:spLocks noGrp="1"/>
          </p:cNvSpPr>
          <p:nvPr>
            <p:ph type="pic" sz="quarter" idx="17" hasCustomPrompt="1"/>
          </p:nvPr>
        </p:nvSpPr>
        <p:spPr>
          <a:xfrm>
            <a:off x="2152186" y="6163537"/>
            <a:ext cx="1504136" cy="471439"/>
          </a:xfrm>
          <a:prstGeom prst="rect">
            <a:avLst/>
          </a:prstGeom>
        </p:spPr>
        <p:txBody>
          <a:bodyPr vert="horz" anchor="ctr" anchorCtr="0"/>
          <a:lstStyle>
            <a:lvl1pPr marL="0" indent="0" algn="ctr">
              <a:buNone/>
              <a:defRPr sz="1200">
                <a:solidFill>
                  <a:schemeClr val="tx1">
                    <a:lumMod val="65000"/>
                    <a:lumOff val="35000"/>
                  </a:schemeClr>
                </a:solidFill>
              </a:defRPr>
            </a:lvl1pPr>
          </a:lstStyle>
          <a:p>
            <a:r>
              <a:rPr lang="en-US" dirty="0"/>
              <a:t>Co-Brand Logo</a:t>
            </a:r>
          </a:p>
        </p:txBody>
      </p:sp>
      <p:pic>
        <p:nvPicPr>
          <p:cNvPr id="16" name="Picture 15" descr="SHL_tag_2col_pos_outline.eps">
            <a:extLst>
              <a:ext uri="{FF2B5EF4-FFF2-40B4-BE49-F238E27FC236}">
                <a16:creationId xmlns:a16="http://schemas.microsoft.com/office/drawing/2014/main" xmlns="" id="{B555D9E3-ABD3-7E48-ACC8-F45955F5D4B0}"/>
              </a:ext>
            </a:extLst>
          </p:cNvPr>
          <p:cNvPicPr>
            <a:picLocks noChangeAspect="1"/>
          </p:cNvPicPr>
          <p:nvPr userDrawn="1"/>
        </p:nvPicPr>
        <p:blipFill rotWithShape="1">
          <a:blip r:embed="rId2"/>
          <a:srcRect b="32551"/>
          <a:stretch/>
        </p:blipFill>
        <p:spPr>
          <a:xfrm>
            <a:off x="464262" y="6186191"/>
            <a:ext cx="1073376" cy="448786"/>
          </a:xfrm>
          <a:prstGeom prst="rect">
            <a:avLst/>
          </a:prstGeom>
        </p:spPr>
      </p:pic>
      <p:sp>
        <p:nvSpPr>
          <p:cNvPr id="17" name="Rectangle 16">
            <a:extLst>
              <a:ext uri="{FF2B5EF4-FFF2-40B4-BE49-F238E27FC236}">
                <a16:creationId xmlns:a16="http://schemas.microsoft.com/office/drawing/2014/main" xmlns="" id="{71180967-66D1-074F-B4DE-303196FC30F7}"/>
              </a:ext>
            </a:extLst>
          </p:cNvPr>
          <p:cNvSpPr/>
          <p:nvPr userDrawn="1"/>
        </p:nvSpPr>
        <p:spPr bwMode="auto">
          <a:xfrm>
            <a:off x="0" y="524949"/>
            <a:ext cx="7660888" cy="1845719"/>
          </a:xfrm>
          <a:prstGeom prst="rect">
            <a:avLst/>
          </a:prstGeom>
          <a:solidFill>
            <a:schemeClr val="accent1"/>
          </a:solidFill>
          <a:ln w="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18" name="Text Placeholder 2">
            <a:extLst>
              <a:ext uri="{FF2B5EF4-FFF2-40B4-BE49-F238E27FC236}">
                <a16:creationId xmlns:a16="http://schemas.microsoft.com/office/drawing/2014/main" xmlns="" id="{7616FCE2-7E8F-B244-A280-85D367007F4A}"/>
              </a:ext>
            </a:extLst>
          </p:cNvPr>
          <p:cNvSpPr>
            <a:spLocks noGrp="1"/>
          </p:cNvSpPr>
          <p:nvPr>
            <p:ph type="body" sz="quarter" idx="10" hasCustomPrompt="1"/>
          </p:nvPr>
        </p:nvSpPr>
        <p:spPr>
          <a:xfrm>
            <a:off x="464262" y="922876"/>
            <a:ext cx="6381569" cy="1045029"/>
          </a:xfrm>
          <a:prstGeom prst="rect">
            <a:avLst/>
          </a:prstGeom>
        </p:spPr>
        <p:txBody>
          <a:bodyPr vert="horz" lIns="0" rIns="0" bIns="91440" anchor="ctr"/>
          <a:lstStyle>
            <a:lvl1pPr marL="0" marR="0" indent="0" algn="l" defTabSz="457200" rtl="0" eaLnBrk="1" fontAlgn="auto" latinLnBrk="0" hangingPunct="1">
              <a:lnSpc>
                <a:spcPct val="100000"/>
              </a:lnSpc>
              <a:spcBef>
                <a:spcPct val="20000"/>
              </a:spcBef>
              <a:spcAft>
                <a:spcPts val="0"/>
              </a:spcAft>
              <a:buClrTx/>
              <a:buSzTx/>
              <a:buFontTx/>
              <a:buNone/>
              <a:tabLst/>
              <a:defRPr sz="2800" b="1" baseline="0">
                <a:solidFill>
                  <a:schemeClr val="bg1"/>
                </a:solidFill>
                <a:latin typeface="Arial" panose="020B0604020202020204" pitchFamily="34" charset="0"/>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a:t>Enter Title; </a:t>
            </a:r>
            <a:br>
              <a:rPr lang="en-US" dirty="0"/>
            </a:br>
            <a:r>
              <a:rPr lang="en-US" dirty="0"/>
              <a:t>Two Lines Only</a:t>
            </a:r>
          </a:p>
        </p:txBody>
      </p:sp>
      <p:sp>
        <p:nvSpPr>
          <p:cNvPr id="19" name="Oval 18">
            <a:extLst>
              <a:ext uri="{FF2B5EF4-FFF2-40B4-BE49-F238E27FC236}">
                <a16:creationId xmlns:a16="http://schemas.microsoft.com/office/drawing/2014/main" xmlns="" id="{7E067FDB-8B9E-524D-8EFC-8149A62DDBDD}"/>
              </a:ext>
            </a:extLst>
          </p:cNvPr>
          <p:cNvSpPr/>
          <p:nvPr userDrawn="1"/>
        </p:nvSpPr>
        <p:spPr bwMode="auto">
          <a:xfrm>
            <a:off x="6845831" y="524950"/>
            <a:ext cx="1845732" cy="1845732"/>
          </a:xfrm>
          <a:prstGeom prst="ellipse">
            <a:avLst/>
          </a:prstGeom>
          <a:solidFill>
            <a:schemeClr val="tx2"/>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347989768"/>
      </p:ext>
    </p:extLst>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Brand_Divider">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056" y="6224588"/>
            <a:ext cx="839724" cy="361950"/>
          </a:xfrm>
          <a:prstGeom prst="rect">
            <a:avLst/>
          </a:prstGeom>
        </p:spPr>
      </p:pic>
      <p:sp>
        <p:nvSpPr>
          <p:cNvPr id="12" name="Rectangle 11"/>
          <p:cNvSpPr/>
          <p:nvPr userDrawn="1"/>
        </p:nvSpPr>
        <p:spPr bwMode="auto">
          <a:xfrm>
            <a:off x="0" y="524949"/>
            <a:ext cx="7660888" cy="1845719"/>
          </a:xfrm>
          <a:prstGeom prst="rect">
            <a:avLst/>
          </a:prstGeom>
          <a:solidFill>
            <a:schemeClr val="accent4"/>
          </a:solidFill>
          <a:ln w="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13" name="Text Placeholder 2"/>
          <p:cNvSpPr>
            <a:spLocks noGrp="1"/>
          </p:cNvSpPr>
          <p:nvPr>
            <p:ph type="body" sz="quarter" idx="10" hasCustomPrompt="1"/>
          </p:nvPr>
        </p:nvSpPr>
        <p:spPr>
          <a:xfrm>
            <a:off x="464262" y="922876"/>
            <a:ext cx="6381569" cy="1045029"/>
          </a:xfrm>
          <a:prstGeom prst="rect">
            <a:avLst/>
          </a:prstGeom>
        </p:spPr>
        <p:txBody>
          <a:bodyPr vert="horz" lIns="0" rIns="0" bIns="91440" anchor="ctr"/>
          <a:lstStyle>
            <a:lvl1pPr marL="0" marR="0" indent="0" algn="l" defTabSz="457200" rtl="0" eaLnBrk="1" fontAlgn="auto" latinLnBrk="0" hangingPunct="1">
              <a:lnSpc>
                <a:spcPct val="100000"/>
              </a:lnSpc>
              <a:spcBef>
                <a:spcPct val="20000"/>
              </a:spcBef>
              <a:spcAft>
                <a:spcPts val="0"/>
              </a:spcAft>
              <a:buClrTx/>
              <a:buSzTx/>
              <a:buFontTx/>
              <a:buNone/>
              <a:tabLst/>
              <a:defRPr sz="2800" b="1" baseline="0">
                <a:solidFill>
                  <a:schemeClr val="bg1"/>
                </a:solidFill>
                <a:latin typeface="Arial" panose="020B0604020202020204" pitchFamily="34" charset="0"/>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a:t>Enter Title; </a:t>
            </a:r>
            <a:br>
              <a:rPr lang="en-US" dirty="0"/>
            </a:br>
            <a:r>
              <a:rPr lang="en-US" dirty="0"/>
              <a:t>Two Lines Only</a:t>
            </a:r>
          </a:p>
        </p:txBody>
      </p:sp>
      <p:sp>
        <p:nvSpPr>
          <p:cNvPr id="14" name="Oval 13"/>
          <p:cNvSpPr/>
          <p:nvPr userDrawn="1"/>
        </p:nvSpPr>
        <p:spPr bwMode="auto">
          <a:xfrm>
            <a:off x="6845831" y="524950"/>
            <a:ext cx="1845732" cy="1845732"/>
          </a:xfrm>
          <a:prstGeom prst="ellipse">
            <a:avLst/>
          </a:prstGeom>
          <a:solidFill>
            <a:schemeClr val="tx2"/>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17" name="Footer Placeholder 1">
            <a:extLst>
              <a:ext uri="{FF2B5EF4-FFF2-40B4-BE49-F238E27FC236}">
                <a16:creationId xmlns:a16="http://schemas.microsoft.com/office/drawing/2014/main" xmlns="" id="{A0BD7FF1-5BCC-1444-87DA-96BA6A8C3384}"/>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a:solidFill>
                  <a:srgbClr val="FFFFFF">
                    <a:lumMod val="50000"/>
                  </a:srgbClr>
                </a:solidFill>
              </a:rPr>
              <a:t>Version: X.X  Last modified: [insert date format: DD Month YYYY]</a:t>
            </a:r>
          </a:p>
          <a:p>
            <a:pPr>
              <a:lnSpc>
                <a:spcPct val="100000"/>
              </a:lnSpc>
              <a:spcBef>
                <a:spcPct val="0"/>
              </a:spcBef>
            </a:pPr>
            <a:r>
              <a:rPr lang="en-US" sz="800" b="1" dirty="0">
                <a:solidFill>
                  <a:srgbClr val="FFFFFF">
                    <a:lumMod val="50000"/>
                  </a:srgbClr>
                </a:solidFill>
              </a:rPr>
              <a:t>CONFIDENTIAL OR RESTRICTED [Delete as appropriate]</a:t>
            </a:r>
            <a:endParaRPr lang="en-US" sz="800" dirty="0">
              <a:solidFill>
                <a:srgbClr val="FFFFFF">
                  <a:lumMod val="50000"/>
                </a:srgbClr>
              </a:solidFill>
            </a:endParaRPr>
          </a:p>
        </p:txBody>
      </p:sp>
      <p:sp>
        <p:nvSpPr>
          <p:cNvPr id="15" name="Picture Placeholder 5">
            <a:extLst>
              <a:ext uri="{FF2B5EF4-FFF2-40B4-BE49-F238E27FC236}">
                <a16:creationId xmlns:a16="http://schemas.microsoft.com/office/drawing/2014/main" xmlns="" id="{2E512025-88C8-1A46-9A0C-11F9FA6BF0D4}"/>
              </a:ext>
            </a:extLst>
          </p:cNvPr>
          <p:cNvSpPr>
            <a:spLocks noGrp="1"/>
          </p:cNvSpPr>
          <p:nvPr>
            <p:ph type="pic" sz="quarter" idx="17" hasCustomPrompt="1"/>
          </p:nvPr>
        </p:nvSpPr>
        <p:spPr>
          <a:xfrm>
            <a:off x="2152186" y="6163537"/>
            <a:ext cx="1504136" cy="471439"/>
          </a:xfrm>
          <a:prstGeom prst="rect">
            <a:avLst/>
          </a:prstGeom>
        </p:spPr>
        <p:txBody>
          <a:bodyPr vert="horz" anchor="ctr" anchorCtr="0"/>
          <a:lstStyle>
            <a:lvl1pPr marL="0" indent="0" algn="ctr">
              <a:buNone/>
              <a:defRPr sz="1200">
                <a:solidFill>
                  <a:schemeClr val="tx1">
                    <a:lumMod val="65000"/>
                    <a:lumOff val="35000"/>
                  </a:schemeClr>
                </a:solidFill>
              </a:defRPr>
            </a:lvl1pPr>
          </a:lstStyle>
          <a:p>
            <a:r>
              <a:rPr lang="en-US" dirty="0"/>
              <a:t>Co-Brand Logo</a:t>
            </a:r>
          </a:p>
        </p:txBody>
      </p:sp>
      <p:pic>
        <p:nvPicPr>
          <p:cNvPr id="18" name="Picture 17" descr="SHL_tag_2col_pos_outline.eps">
            <a:extLst>
              <a:ext uri="{FF2B5EF4-FFF2-40B4-BE49-F238E27FC236}">
                <a16:creationId xmlns:a16="http://schemas.microsoft.com/office/drawing/2014/main" xmlns="" id="{5D333654-5BAE-0442-92FF-8E932CC34099}"/>
              </a:ext>
            </a:extLst>
          </p:cNvPr>
          <p:cNvPicPr>
            <a:picLocks noChangeAspect="1"/>
          </p:cNvPicPr>
          <p:nvPr userDrawn="1"/>
        </p:nvPicPr>
        <p:blipFill rotWithShape="1">
          <a:blip r:embed="rId3"/>
          <a:srcRect b="32551"/>
          <a:stretch/>
        </p:blipFill>
        <p:spPr>
          <a:xfrm>
            <a:off x="464262" y="6186191"/>
            <a:ext cx="1073376" cy="448786"/>
          </a:xfrm>
          <a:prstGeom prst="rect">
            <a:avLst/>
          </a:prstGeom>
        </p:spPr>
      </p:pic>
    </p:spTree>
    <p:extLst>
      <p:ext uri="{BB962C8B-B14F-4D97-AF65-F5344CB8AC3E}">
        <p14:creationId xmlns:p14="http://schemas.microsoft.com/office/powerpoint/2010/main" val="285990034"/>
      </p:ext>
    </p:extLst>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Brand_Divider Teal">
    <p:bg>
      <p:bgRef idx="1001">
        <a:schemeClr val="bg1"/>
      </p:bgRef>
    </p:bg>
    <p:spTree>
      <p:nvGrpSpPr>
        <p:cNvPr id="1" name=""/>
        <p:cNvGrpSpPr/>
        <p:nvPr/>
      </p:nvGrpSpPr>
      <p:grpSpPr>
        <a:xfrm>
          <a:off x="0" y="0"/>
          <a:ext cx="0" cy="0"/>
          <a:chOff x="0" y="0"/>
          <a:chExt cx="0" cy="0"/>
        </a:xfrm>
      </p:grpSpPr>
      <p:sp>
        <p:nvSpPr>
          <p:cNvPr id="10" name="Footer Placeholder 1">
            <a:extLst>
              <a:ext uri="{FF2B5EF4-FFF2-40B4-BE49-F238E27FC236}">
                <a16:creationId xmlns:a16="http://schemas.microsoft.com/office/drawing/2014/main" xmlns="" id="{F1E13775-9614-F244-BDE8-926C2649F111}"/>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a:solidFill>
                  <a:srgbClr val="FFFFFF">
                    <a:lumMod val="50000"/>
                  </a:srgbClr>
                </a:solidFill>
              </a:rPr>
              <a:t>Version: X.X  Last modified: [insert date format: DD Month YYYY]</a:t>
            </a:r>
          </a:p>
          <a:p>
            <a:pPr>
              <a:lnSpc>
                <a:spcPct val="100000"/>
              </a:lnSpc>
              <a:spcBef>
                <a:spcPct val="0"/>
              </a:spcBef>
            </a:pPr>
            <a:r>
              <a:rPr lang="en-US" sz="800" b="1" dirty="0">
                <a:solidFill>
                  <a:srgbClr val="FFFFFF">
                    <a:lumMod val="50000"/>
                  </a:srgbClr>
                </a:solidFill>
              </a:rPr>
              <a:t>CONFIDENTIAL OR RESTRICTED [Delete as appropriate]</a:t>
            </a:r>
            <a:endParaRPr lang="en-US" sz="800" dirty="0">
              <a:solidFill>
                <a:srgbClr val="FFFFFF">
                  <a:lumMod val="50000"/>
                </a:srgbClr>
              </a:solidFill>
            </a:endParaRPr>
          </a:p>
        </p:txBody>
      </p:sp>
      <p:sp>
        <p:nvSpPr>
          <p:cNvPr id="22" name="Picture Placeholder 5">
            <a:extLst>
              <a:ext uri="{FF2B5EF4-FFF2-40B4-BE49-F238E27FC236}">
                <a16:creationId xmlns:a16="http://schemas.microsoft.com/office/drawing/2014/main" xmlns="" id="{30170299-9020-6B4C-861C-518F21361C6C}"/>
              </a:ext>
            </a:extLst>
          </p:cNvPr>
          <p:cNvSpPr>
            <a:spLocks noGrp="1"/>
          </p:cNvSpPr>
          <p:nvPr>
            <p:ph type="pic" sz="quarter" idx="17" hasCustomPrompt="1"/>
          </p:nvPr>
        </p:nvSpPr>
        <p:spPr>
          <a:xfrm>
            <a:off x="2152186" y="6163537"/>
            <a:ext cx="1504136" cy="471439"/>
          </a:xfrm>
          <a:prstGeom prst="rect">
            <a:avLst/>
          </a:prstGeom>
        </p:spPr>
        <p:txBody>
          <a:bodyPr vert="horz" anchor="ctr" anchorCtr="0"/>
          <a:lstStyle>
            <a:lvl1pPr marL="0" indent="0" algn="ctr">
              <a:buNone/>
              <a:defRPr sz="1200">
                <a:solidFill>
                  <a:schemeClr val="tx1">
                    <a:lumMod val="65000"/>
                    <a:lumOff val="35000"/>
                  </a:schemeClr>
                </a:solidFill>
              </a:defRPr>
            </a:lvl1pPr>
          </a:lstStyle>
          <a:p>
            <a:r>
              <a:rPr lang="en-US" dirty="0"/>
              <a:t>Co-Brand Logo</a:t>
            </a:r>
          </a:p>
        </p:txBody>
      </p:sp>
      <p:pic>
        <p:nvPicPr>
          <p:cNvPr id="23" name="Picture 22" descr="SHL_tag_2col_pos_outline.eps">
            <a:extLst>
              <a:ext uri="{FF2B5EF4-FFF2-40B4-BE49-F238E27FC236}">
                <a16:creationId xmlns:a16="http://schemas.microsoft.com/office/drawing/2014/main" xmlns="" id="{DFF2C8E6-B48A-6C4B-9978-30CD02D46607}"/>
              </a:ext>
            </a:extLst>
          </p:cNvPr>
          <p:cNvPicPr>
            <a:picLocks noChangeAspect="1"/>
          </p:cNvPicPr>
          <p:nvPr userDrawn="1"/>
        </p:nvPicPr>
        <p:blipFill rotWithShape="1">
          <a:blip r:embed="rId2"/>
          <a:srcRect b="32551"/>
          <a:stretch/>
        </p:blipFill>
        <p:spPr>
          <a:xfrm>
            <a:off x="464262" y="6186191"/>
            <a:ext cx="1073376" cy="448786"/>
          </a:xfrm>
          <a:prstGeom prst="rect">
            <a:avLst/>
          </a:prstGeom>
        </p:spPr>
      </p:pic>
      <p:sp>
        <p:nvSpPr>
          <p:cNvPr id="24" name="Rectangle 23">
            <a:extLst>
              <a:ext uri="{FF2B5EF4-FFF2-40B4-BE49-F238E27FC236}">
                <a16:creationId xmlns:a16="http://schemas.microsoft.com/office/drawing/2014/main" xmlns="" id="{7AD61D58-EEA2-F344-8040-9FA830DF59CA}"/>
              </a:ext>
            </a:extLst>
          </p:cNvPr>
          <p:cNvSpPr/>
          <p:nvPr userDrawn="1"/>
        </p:nvSpPr>
        <p:spPr bwMode="auto">
          <a:xfrm>
            <a:off x="0" y="524949"/>
            <a:ext cx="7660888" cy="1845719"/>
          </a:xfrm>
          <a:prstGeom prst="rect">
            <a:avLst/>
          </a:prstGeom>
          <a:solidFill>
            <a:schemeClr val="accent5"/>
          </a:solidFill>
          <a:ln w="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25" name="Text Placeholder 2">
            <a:extLst>
              <a:ext uri="{FF2B5EF4-FFF2-40B4-BE49-F238E27FC236}">
                <a16:creationId xmlns:a16="http://schemas.microsoft.com/office/drawing/2014/main" xmlns="" id="{4F38579C-6B61-0847-8772-8F2E4E283FC3}"/>
              </a:ext>
            </a:extLst>
          </p:cNvPr>
          <p:cNvSpPr>
            <a:spLocks noGrp="1"/>
          </p:cNvSpPr>
          <p:nvPr>
            <p:ph type="body" sz="quarter" idx="10" hasCustomPrompt="1"/>
          </p:nvPr>
        </p:nvSpPr>
        <p:spPr>
          <a:xfrm>
            <a:off x="464262" y="922876"/>
            <a:ext cx="6381569" cy="1045029"/>
          </a:xfrm>
          <a:prstGeom prst="rect">
            <a:avLst/>
          </a:prstGeom>
        </p:spPr>
        <p:txBody>
          <a:bodyPr vert="horz" lIns="0" rIns="0" bIns="91440" anchor="ctr"/>
          <a:lstStyle>
            <a:lvl1pPr marL="0" marR="0" indent="0" algn="l" defTabSz="457200" rtl="0" eaLnBrk="1" fontAlgn="auto" latinLnBrk="0" hangingPunct="1">
              <a:lnSpc>
                <a:spcPct val="100000"/>
              </a:lnSpc>
              <a:spcBef>
                <a:spcPct val="20000"/>
              </a:spcBef>
              <a:spcAft>
                <a:spcPts val="0"/>
              </a:spcAft>
              <a:buClrTx/>
              <a:buSzTx/>
              <a:buFontTx/>
              <a:buNone/>
              <a:tabLst/>
              <a:defRPr sz="2800" b="1" baseline="0">
                <a:solidFill>
                  <a:schemeClr val="bg1"/>
                </a:solidFill>
                <a:latin typeface="Arial" panose="020B0604020202020204" pitchFamily="34" charset="0"/>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a:t>Enter Title; </a:t>
            </a:r>
            <a:br>
              <a:rPr lang="en-US" dirty="0"/>
            </a:br>
            <a:r>
              <a:rPr lang="en-US" dirty="0"/>
              <a:t>Two Lines Only</a:t>
            </a:r>
          </a:p>
        </p:txBody>
      </p:sp>
      <p:sp>
        <p:nvSpPr>
          <p:cNvPr id="26" name="Oval 25">
            <a:extLst>
              <a:ext uri="{FF2B5EF4-FFF2-40B4-BE49-F238E27FC236}">
                <a16:creationId xmlns:a16="http://schemas.microsoft.com/office/drawing/2014/main" xmlns="" id="{8EC71BD9-37B0-8E44-B6D8-AF32F8708CA5}"/>
              </a:ext>
            </a:extLst>
          </p:cNvPr>
          <p:cNvSpPr/>
          <p:nvPr userDrawn="1"/>
        </p:nvSpPr>
        <p:spPr bwMode="auto">
          <a:xfrm>
            <a:off x="6845831" y="524950"/>
            <a:ext cx="1845732" cy="1845732"/>
          </a:xfrm>
          <a:prstGeom prst="ellipse">
            <a:avLst/>
          </a:prstGeom>
          <a:solidFill>
            <a:schemeClr val="tx2"/>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7436856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Short Title (Teal)">
    <p:bg>
      <p:bgRef idx="1001">
        <a:schemeClr val="bg1"/>
      </p:bgRef>
    </p:bg>
    <p:spTree>
      <p:nvGrpSpPr>
        <p:cNvPr id="1" name=""/>
        <p:cNvGrpSpPr/>
        <p:nvPr/>
      </p:nvGrpSpPr>
      <p:grpSpPr>
        <a:xfrm>
          <a:off x="0" y="0"/>
          <a:ext cx="0" cy="0"/>
          <a:chOff x="0" y="0"/>
          <a:chExt cx="0" cy="0"/>
        </a:xfrm>
      </p:grpSpPr>
      <p:sp>
        <p:nvSpPr>
          <p:cNvPr id="19" name="Rectangle 18"/>
          <p:cNvSpPr/>
          <p:nvPr userDrawn="1"/>
        </p:nvSpPr>
        <p:spPr bwMode="auto">
          <a:xfrm>
            <a:off x="5473195" y="5686437"/>
            <a:ext cx="3360339" cy="1171563"/>
          </a:xfrm>
          <a:prstGeom prst="rect">
            <a:avLst/>
          </a:prstGeom>
          <a:solidFill>
            <a:schemeClr val="bg1"/>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dirty="0">
              <a:solidFill>
                <a:srgbClr val="000000"/>
              </a:solidFill>
            </a:endParaRPr>
          </a:p>
        </p:txBody>
      </p:sp>
      <p:sp>
        <p:nvSpPr>
          <p:cNvPr id="3" name="Rectangle 2"/>
          <p:cNvSpPr/>
          <p:nvPr userDrawn="1"/>
        </p:nvSpPr>
        <p:spPr bwMode="auto">
          <a:xfrm>
            <a:off x="0" y="457213"/>
            <a:ext cx="7069873" cy="3235714"/>
          </a:xfrm>
          <a:prstGeom prst="rect">
            <a:avLst/>
          </a:prstGeom>
          <a:solidFill>
            <a:schemeClr val="accent4"/>
          </a:solidFill>
          <a:ln w="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5" name="Text Placeholder 2"/>
          <p:cNvSpPr>
            <a:spLocks noGrp="1"/>
          </p:cNvSpPr>
          <p:nvPr>
            <p:ph type="body" sz="quarter" idx="12" hasCustomPrompt="1"/>
          </p:nvPr>
        </p:nvSpPr>
        <p:spPr>
          <a:xfrm>
            <a:off x="444885" y="2647359"/>
            <a:ext cx="4930004" cy="422192"/>
          </a:xfrm>
          <a:prstGeom prst="rect">
            <a:avLst/>
          </a:prstGeom>
        </p:spPr>
        <p:txBody>
          <a:bodyPr vert="horz" lIns="0" anchor="t"/>
          <a:lstStyle>
            <a:lvl1pPr marL="0" indent="0">
              <a:buFontTx/>
              <a:buNone/>
              <a:defRPr sz="1600" b="1" baseline="0">
                <a:solidFill>
                  <a:schemeClr val="bg1"/>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Click to Enter Subtitle</a:t>
            </a:r>
          </a:p>
        </p:txBody>
      </p:sp>
      <p:sp>
        <p:nvSpPr>
          <p:cNvPr id="6" name="Text Placeholder 2"/>
          <p:cNvSpPr>
            <a:spLocks noGrp="1"/>
          </p:cNvSpPr>
          <p:nvPr>
            <p:ph type="body" sz="quarter" idx="13" hasCustomPrompt="1"/>
          </p:nvPr>
        </p:nvSpPr>
        <p:spPr>
          <a:xfrm>
            <a:off x="444883" y="3985101"/>
            <a:ext cx="3216563" cy="342019"/>
          </a:xfrm>
          <a:prstGeom prst="rect">
            <a:avLst/>
          </a:prstGeom>
        </p:spPr>
        <p:txBody>
          <a:bodyPr vert="horz" lIns="0" anchor="t"/>
          <a:lstStyle>
            <a:lvl1pPr marL="0" indent="0">
              <a:buFontTx/>
              <a:buNone/>
              <a:defRPr sz="1200" b="1" baseline="0">
                <a:solidFill>
                  <a:schemeClr val="tx1">
                    <a:lumMod val="65000"/>
                    <a:lumOff val="35000"/>
                  </a:schemeClr>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Additional Detail</a:t>
            </a:r>
          </a:p>
        </p:txBody>
      </p:sp>
      <p:sp>
        <p:nvSpPr>
          <p:cNvPr id="7" name="Oval 6"/>
          <p:cNvSpPr/>
          <p:nvPr userDrawn="1"/>
        </p:nvSpPr>
        <p:spPr bwMode="auto">
          <a:xfrm>
            <a:off x="5374888" y="457214"/>
            <a:ext cx="3235713" cy="3235713"/>
          </a:xfrm>
          <a:prstGeom prst="ellipse">
            <a:avLst/>
          </a:prstGeom>
          <a:solidFill>
            <a:schemeClr val="tx2"/>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8" name="Rectangle 7"/>
          <p:cNvSpPr/>
          <p:nvPr userDrawn="1"/>
        </p:nvSpPr>
        <p:spPr bwMode="auto">
          <a:xfrm>
            <a:off x="5473195" y="5686437"/>
            <a:ext cx="3360339" cy="1171563"/>
          </a:xfrm>
          <a:prstGeom prst="rect">
            <a:avLst/>
          </a:prstGeom>
          <a:solidFill>
            <a:schemeClr val="bg1"/>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dirty="0">
              <a:solidFill>
                <a:srgbClr val="000000"/>
              </a:solidFill>
            </a:endParaRPr>
          </a:p>
        </p:txBody>
      </p:sp>
      <p:pic>
        <p:nvPicPr>
          <p:cNvPr id="11" name="Picture 10" descr="SHL_tag_2col_pos_outline.eps">
            <a:extLst>
              <a:ext uri="{FF2B5EF4-FFF2-40B4-BE49-F238E27FC236}">
                <a16:creationId xmlns:a16="http://schemas.microsoft.com/office/drawing/2014/main" xmlns="" id="{04DA2EB3-783B-CF41-B655-921DB68C8EA1}"/>
              </a:ext>
            </a:extLst>
          </p:cNvPr>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444883" y="5775108"/>
            <a:ext cx="1363134" cy="844984"/>
          </a:xfrm>
          <a:prstGeom prst="rect">
            <a:avLst/>
          </a:prstGeom>
        </p:spPr>
      </p:pic>
      <p:sp>
        <p:nvSpPr>
          <p:cNvPr id="12" name="Footer Placeholder 1">
            <a:extLst>
              <a:ext uri="{FF2B5EF4-FFF2-40B4-BE49-F238E27FC236}">
                <a16:creationId xmlns:a16="http://schemas.microsoft.com/office/drawing/2014/main" xmlns="" id="{B9500959-44AE-B14A-B39B-8793B5D07AC2}"/>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a:solidFill>
                  <a:srgbClr val="FFFFFF">
                    <a:lumMod val="50000"/>
                  </a:srgbClr>
                </a:solidFill>
              </a:rPr>
              <a:t>Version: X.X  Last modified: [insert date format: DD Month YYYY]</a:t>
            </a:r>
          </a:p>
          <a:p>
            <a:pPr>
              <a:lnSpc>
                <a:spcPct val="100000"/>
              </a:lnSpc>
              <a:spcBef>
                <a:spcPct val="0"/>
              </a:spcBef>
            </a:pPr>
            <a:r>
              <a:rPr lang="en-US" sz="800" b="1" dirty="0">
                <a:solidFill>
                  <a:srgbClr val="FFFFFF">
                    <a:lumMod val="50000"/>
                  </a:srgbClr>
                </a:solidFill>
              </a:rPr>
              <a:t>CONFIDENTIAL OR RESTRICTED [Delete as appropriate]</a:t>
            </a:r>
            <a:endParaRPr lang="en-US" sz="800" dirty="0">
              <a:solidFill>
                <a:srgbClr val="FFFFFF">
                  <a:lumMod val="50000"/>
                </a:srgbClr>
              </a:solidFill>
            </a:endParaRPr>
          </a:p>
        </p:txBody>
      </p:sp>
      <p:sp>
        <p:nvSpPr>
          <p:cNvPr id="14" name="Text Placeholder 2">
            <a:extLst>
              <a:ext uri="{FF2B5EF4-FFF2-40B4-BE49-F238E27FC236}">
                <a16:creationId xmlns:a16="http://schemas.microsoft.com/office/drawing/2014/main" xmlns="" id="{6801130A-07B9-4349-8994-E4BD7D73DB46}"/>
              </a:ext>
            </a:extLst>
          </p:cNvPr>
          <p:cNvSpPr>
            <a:spLocks noGrp="1"/>
          </p:cNvSpPr>
          <p:nvPr>
            <p:ph type="body" sz="quarter" idx="10" hasCustomPrompt="1"/>
          </p:nvPr>
        </p:nvSpPr>
        <p:spPr>
          <a:xfrm>
            <a:off x="427952" y="1020613"/>
            <a:ext cx="4946936" cy="1163562"/>
          </a:xfrm>
          <a:prstGeom prst="rect">
            <a:avLst/>
          </a:prstGeom>
        </p:spPr>
        <p:txBody>
          <a:bodyPr vert="horz" lIns="0" rIns="0" bIns="91440" anchor="ctr"/>
          <a:lstStyle>
            <a:lvl1pPr marL="0" marR="0" indent="0" algn="l" defTabSz="457200" rtl="0" eaLnBrk="1" fontAlgn="auto" latinLnBrk="0" hangingPunct="1">
              <a:lnSpc>
                <a:spcPct val="100000"/>
              </a:lnSpc>
              <a:spcBef>
                <a:spcPct val="20000"/>
              </a:spcBef>
              <a:spcAft>
                <a:spcPts val="0"/>
              </a:spcAft>
              <a:buClrTx/>
              <a:buSzTx/>
              <a:buFontTx/>
              <a:buNone/>
              <a:tabLst/>
              <a:defRPr sz="3200" b="1" baseline="0">
                <a:ln>
                  <a:noFill/>
                </a:ln>
                <a:solidFill>
                  <a:schemeClr val="bg1"/>
                </a:solidFill>
                <a:latin typeface="Arial" panose="020B0604020202020204" pitchFamily="34" charset="0"/>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a:t>Enter Title; </a:t>
            </a:r>
            <a:br>
              <a:rPr lang="en-US" dirty="0"/>
            </a:br>
            <a:r>
              <a:rPr lang="en-US" dirty="0"/>
              <a:t>Two Lines Only</a:t>
            </a:r>
          </a:p>
        </p:txBody>
      </p:sp>
    </p:spTree>
    <p:extLst>
      <p:ext uri="{BB962C8B-B14F-4D97-AF65-F5344CB8AC3E}">
        <p14:creationId xmlns:p14="http://schemas.microsoft.com/office/powerpoint/2010/main" val="150313805"/>
      </p:ext>
    </p:extLst>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Co-Brand_End Page Green">
    <p:spTree>
      <p:nvGrpSpPr>
        <p:cNvPr id="1" name=""/>
        <p:cNvGrpSpPr/>
        <p:nvPr/>
      </p:nvGrpSpPr>
      <p:grpSpPr>
        <a:xfrm>
          <a:off x="0" y="0"/>
          <a:ext cx="0" cy="0"/>
          <a:chOff x="0" y="0"/>
          <a:chExt cx="0" cy="0"/>
        </a:xfrm>
      </p:grpSpPr>
      <p:sp>
        <p:nvSpPr>
          <p:cNvPr id="17" name="Rectangle 16"/>
          <p:cNvSpPr/>
          <p:nvPr userDrawn="1"/>
        </p:nvSpPr>
        <p:spPr>
          <a:xfrm>
            <a:off x="0" y="0"/>
            <a:ext cx="9144000" cy="4394200"/>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dirty="0">
              <a:solidFill>
                <a:srgbClr val="FFFFFF"/>
              </a:solidFill>
            </a:endParaRPr>
          </a:p>
        </p:txBody>
      </p:sp>
      <p:sp>
        <p:nvSpPr>
          <p:cNvPr id="18" name="Text Placeholder 15"/>
          <p:cNvSpPr>
            <a:spLocks noGrp="1"/>
          </p:cNvSpPr>
          <p:nvPr>
            <p:ph type="body" sz="quarter" idx="11" hasCustomPrompt="1"/>
          </p:nvPr>
        </p:nvSpPr>
        <p:spPr>
          <a:xfrm>
            <a:off x="461963" y="2058170"/>
            <a:ext cx="5913720" cy="344832"/>
          </a:xfrm>
          <a:prstGeom prst="rect">
            <a:avLst/>
          </a:prstGeom>
          <a:ln>
            <a:noFill/>
          </a:ln>
        </p:spPr>
        <p:txBody>
          <a:bodyPr/>
          <a:lstStyle>
            <a:lvl1pPr marL="0" indent="0">
              <a:lnSpc>
                <a:spcPct val="100000"/>
              </a:lnSpc>
              <a:buFontTx/>
              <a:buNone/>
              <a:defRPr sz="1600">
                <a:solidFill>
                  <a:schemeClr val="bg1"/>
                </a:solidFill>
                <a:latin typeface="Arial"/>
                <a:cs typeface="Arial"/>
              </a:defRPr>
            </a:lvl1pPr>
          </a:lstStyle>
          <a:p>
            <a:pPr lvl="0"/>
            <a:r>
              <a:rPr lang="en-US" dirty="0"/>
              <a:t>Name</a:t>
            </a:r>
          </a:p>
        </p:txBody>
      </p:sp>
      <p:sp>
        <p:nvSpPr>
          <p:cNvPr id="20" name="Text Placeholder 15"/>
          <p:cNvSpPr>
            <a:spLocks noGrp="1"/>
          </p:cNvSpPr>
          <p:nvPr>
            <p:ph type="body" sz="quarter" idx="12" hasCustomPrompt="1"/>
          </p:nvPr>
        </p:nvSpPr>
        <p:spPr>
          <a:xfrm>
            <a:off x="461963" y="2461472"/>
            <a:ext cx="5913720" cy="325112"/>
          </a:xfrm>
          <a:prstGeom prst="rect">
            <a:avLst/>
          </a:prstGeom>
          <a:ln>
            <a:noFill/>
          </a:ln>
        </p:spPr>
        <p:txBody>
          <a:bodyPr/>
          <a:lstStyle>
            <a:lvl1pPr marL="0" indent="0">
              <a:lnSpc>
                <a:spcPct val="100000"/>
              </a:lnSpc>
              <a:buFontTx/>
              <a:buNone/>
              <a:defRPr sz="1600">
                <a:solidFill>
                  <a:schemeClr val="bg1"/>
                </a:solidFill>
                <a:latin typeface="Arial"/>
                <a:cs typeface="Arial"/>
              </a:defRPr>
            </a:lvl1pPr>
          </a:lstStyle>
          <a:p>
            <a:pPr lvl="0"/>
            <a:r>
              <a:rPr lang="en-US" dirty="0"/>
              <a:t>Title, SHL</a:t>
            </a:r>
          </a:p>
        </p:txBody>
      </p:sp>
      <p:sp>
        <p:nvSpPr>
          <p:cNvPr id="21" name="Text Placeholder 15"/>
          <p:cNvSpPr>
            <a:spLocks noGrp="1"/>
          </p:cNvSpPr>
          <p:nvPr>
            <p:ph type="body" sz="quarter" idx="13" hasCustomPrompt="1"/>
          </p:nvPr>
        </p:nvSpPr>
        <p:spPr>
          <a:xfrm>
            <a:off x="461963" y="2846846"/>
            <a:ext cx="5913720" cy="371131"/>
          </a:xfrm>
          <a:prstGeom prst="rect">
            <a:avLst/>
          </a:prstGeom>
          <a:ln>
            <a:noFill/>
          </a:ln>
        </p:spPr>
        <p:txBody>
          <a:bodyPr/>
          <a:lstStyle>
            <a:lvl1pPr marL="0" indent="0">
              <a:lnSpc>
                <a:spcPct val="100000"/>
              </a:lnSpc>
              <a:buFontTx/>
              <a:buNone/>
              <a:defRPr sz="1600">
                <a:solidFill>
                  <a:schemeClr val="bg1"/>
                </a:solidFill>
                <a:latin typeface="Arial"/>
                <a:cs typeface="Arial"/>
              </a:defRPr>
            </a:lvl1pPr>
          </a:lstStyle>
          <a:p>
            <a:pPr lvl="0"/>
            <a:r>
              <a:rPr lang="en-US" dirty="0"/>
              <a:t>Phone</a:t>
            </a:r>
          </a:p>
          <a:p>
            <a:pPr lvl="0"/>
            <a:endParaRPr lang="en-US" dirty="0"/>
          </a:p>
        </p:txBody>
      </p:sp>
      <p:sp>
        <p:nvSpPr>
          <p:cNvPr id="22" name="Text Placeholder 15"/>
          <p:cNvSpPr>
            <a:spLocks noGrp="1"/>
          </p:cNvSpPr>
          <p:nvPr>
            <p:ph type="body" sz="quarter" idx="14" hasCustomPrompt="1"/>
          </p:nvPr>
        </p:nvSpPr>
        <p:spPr>
          <a:xfrm>
            <a:off x="461963" y="3276599"/>
            <a:ext cx="5913720" cy="438505"/>
          </a:xfrm>
          <a:prstGeom prst="rect">
            <a:avLst/>
          </a:prstGeom>
          <a:ln>
            <a:noFill/>
          </a:ln>
        </p:spPr>
        <p:txBody>
          <a:bodyPr/>
          <a:lstStyle>
            <a:lvl1pPr marL="0" indent="0">
              <a:lnSpc>
                <a:spcPct val="100000"/>
              </a:lnSpc>
              <a:buFontTx/>
              <a:buNone/>
              <a:defRPr sz="1600">
                <a:solidFill>
                  <a:schemeClr val="bg1"/>
                </a:solidFill>
                <a:latin typeface="Arial"/>
                <a:cs typeface="Arial"/>
              </a:defRPr>
            </a:lvl1pPr>
          </a:lstStyle>
          <a:p>
            <a:pPr lvl="0"/>
            <a:r>
              <a:rPr lang="en-US" dirty="0"/>
              <a:t>E-Mail Address</a:t>
            </a:r>
          </a:p>
        </p:txBody>
      </p:sp>
      <p:sp>
        <p:nvSpPr>
          <p:cNvPr id="23" name="TextBox 22"/>
          <p:cNvSpPr txBox="1"/>
          <p:nvPr userDrawn="1"/>
        </p:nvSpPr>
        <p:spPr>
          <a:xfrm>
            <a:off x="461963" y="1144362"/>
            <a:ext cx="2576286" cy="523220"/>
          </a:xfrm>
          <a:prstGeom prst="rect">
            <a:avLst/>
          </a:prstGeom>
          <a:noFill/>
        </p:spPr>
        <p:txBody>
          <a:bodyPr wrap="square" lIns="0" rtlCol="0">
            <a:spAutoFit/>
          </a:bodyPr>
          <a:lstStyle/>
          <a:p>
            <a:pPr algn="l" defTabSz="457200" fontAlgn="auto">
              <a:spcBef>
                <a:spcPct val="20000"/>
              </a:spcBef>
              <a:spcAft>
                <a:spcPts val="0"/>
              </a:spcAft>
              <a:defRPr/>
            </a:pPr>
            <a:r>
              <a:rPr lang="en-US" sz="2800" b="1" dirty="0">
                <a:solidFill>
                  <a:schemeClr val="bg1"/>
                </a:solidFill>
                <a:latin typeface="Arial" panose="020B0604020202020204" pitchFamily="34" charset="0"/>
                <a:cs typeface="Arial" panose="020B0604020202020204" pitchFamily="34" charset="0"/>
              </a:rPr>
              <a:t>Thank You</a:t>
            </a:r>
          </a:p>
        </p:txBody>
      </p:sp>
      <p:sp>
        <p:nvSpPr>
          <p:cNvPr id="14" name="Footer Placeholder 1">
            <a:extLst>
              <a:ext uri="{FF2B5EF4-FFF2-40B4-BE49-F238E27FC236}">
                <a16:creationId xmlns:a16="http://schemas.microsoft.com/office/drawing/2014/main" xmlns="" id="{CDF267FD-76C1-644C-99E3-16CA5856DCE7}"/>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a:solidFill>
                  <a:srgbClr val="FFFFFF">
                    <a:lumMod val="50000"/>
                  </a:srgbClr>
                </a:solidFill>
              </a:rPr>
              <a:t>Version: X.X  Last modified: [insert date format: DD Month YYYY]</a:t>
            </a:r>
          </a:p>
          <a:p>
            <a:pPr>
              <a:lnSpc>
                <a:spcPct val="100000"/>
              </a:lnSpc>
              <a:spcBef>
                <a:spcPct val="0"/>
              </a:spcBef>
            </a:pPr>
            <a:r>
              <a:rPr lang="en-US" sz="800" b="1" dirty="0">
                <a:solidFill>
                  <a:srgbClr val="FFFFFF">
                    <a:lumMod val="50000"/>
                  </a:srgbClr>
                </a:solidFill>
              </a:rPr>
              <a:t>CONFIDENTIAL OR RESTRICTED [Delete as appropriate]</a:t>
            </a:r>
            <a:endParaRPr lang="en-US" sz="800" dirty="0">
              <a:solidFill>
                <a:srgbClr val="FFFFFF">
                  <a:lumMod val="50000"/>
                </a:srgbClr>
              </a:solidFill>
            </a:endParaRPr>
          </a:p>
        </p:txBody>
      </p:sp>
      <p:sp>
        <p:nvSpPr>
          <p:cNvPr id="11" name="Picture Placeholder 5">
            <a:extLst>
              <a:ext uri="{FF2B5EF4-FFF2-40B4-BE49-F238E27FC236}">
                <a16:creationId xmlns:a16="http://schemas.microsoft.com/office/drawing/2014/main" xmlns="" id="{8F72670C-925D-6A45-B674-35F72C286591}"/>
              </a:ext>
            </a:extLst>
          </p:cNvPr>
          <p:cNvSpPr>
            <a:spLocks noGrp="1"/>
          </p:cNvSpPr>
          <p:nvPr>
            <p:ph type="pic" sz="quarter" idx="17" hasCustomPrompt="1"/>
          </p:nvPr>
        </p:nvSpPr>
        <p:spPr>
          <a:xfrm>
            <a:off x="2152186" y="6163537"/>
            <a:ext cx="1504136" cy="471439"/>
          </a:xfrm>
          <a:prstGeom prst="rect">
            <a:avLst/>
          </a:prstGeom>
        </p:spPr>
        <p:txBody>
          <a:bodyPr vert="horz" anchor="ctr" anchorCtr="0"/>
          <a:lstStyle>
            <a:lvl1pPr marL="0" indent="0" algn="ctr">
              <a:buNone/>
              <a:defRPr sz="1200">
                <a:solidFill>
                  <a:schemeClr val="tx1">
                    <a:lumMod val="65000"/>
                    <a:lumOff val="35000"/>
                  </a:schemeClr>
                </a:solidFill>
              </a:defRPr>
            </a:lvl1pPr>
          </a:lstStyle>
          <a:p>
            <a:r>
              <a:rPr lang="en-US" dirty="0"/>
              <a:t>Co-Brand Logo</a:t>
            </a:r>
          </a:p>
        </p:txBody>
      </p:sp>
      <p:pic>
        <p:nvPicPr>
          <p:cNvPr id="15" name="Picture 14" descr="SHL_tag_2col_pos_outline.eps">
            <a:extLst>
              <a:ext uri="{FF2B5EF4-FFF2-40B4-BE49-F238E27FC236}">
                <a16:creationId xmlns:a16="http://schemas.microsoft.com/office/drawing/2014/main" xmlns="" id="{C38F3FBA-3156-BD4F-9EE5-FD0322E4C66A}"/>
              </a:ext>
            </a:extLst>
          </p:cNvPr>
          <p:cNvPicPr>
            <a:picLocks noChangeAspect="1"/>
          </p:cNvPicPr>
          <p:nvPr userDrawn="1"/>
        </p:nvPicPr>
        <p:blipFill rotWithShape="1">
          <a:blip r:embed="rId2"/>
          <a:srcRect b="32551"/>
          <a:stretch/>
        </p:blipFill>
        <p:spPr>
          <a:xfrm>
            <a:off x="464262" y="6186191"/>
            <a:ext cx="1073376" cy="448786"/>
          </a:xfrm>
          <a:prstGeom prst="rect">
            <a:avLst/>
          </a:prstGeom>
        </p:spPr>
      </p:pic>
    </p:spTree>
    <p:extLst>
      <p:ext uri="{BB962C8B-B14F-4D97-AF65-F5344CB8AC3E}">
        <p14:creationId xmlns:p14="http://schemas.microsoft.com/office/powerpoint/2010/main" val="320996988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Brand_End Page (Gray)">
    <p:spTree>
      <p:nvGrpSpPr>
        <p:cNvPr id="1" name=""/>
        <p:cNvGrpSpPr/>
        <p:nvPr/>
      </p:nvGrpSpPr>
      <p:grpSpPr>
        <a:xfrm>
          <a:off x="0" y="0"/>
          <a:ext cx="0" cy="0"/>
          <a:chOff x="0" y="0"/>
          <a:chExt cx="0" cy="0"/>
        </a:xfrm>
      </p:grpSpPr>
      <p:sp>
        <p:nvSpPr>
          <p:cNvPr id="17" name="Rectangle 16"/>
          <p:cNvSpPr/>
          <p:nvPr userDrawn="1"/>
        </p:nvSpPr>
        <p:spPr>
          <a:xfrm>
            <a:off x="0" y="0"/>
            <a:ext cx="9144000" cy="4394200"/>
          </a:xfrm>
          <a:prstGeom prst="rect">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dirty="0">
              <a:solidFill>
                <a:srgbClr val="FFFFFF"/>
              </a:solidFill>
            </a:endParaRPr>
          </a:p>
        </p:txBody>
      </p:sp>
      <p:sp>
        <p:nvSpPr>
          <p:cNvPr id="18" name="Text Placeholder 15"/>
          <p:cNvSpPr>
            <a:spLocks noGrp="1"/>
          </p:cNvSpPr>
          <p:nvPr>
            <p:ph type="body" sz="quarter" idx="11" hasCustomPrompt="1"/>
          </p:nvPr>
        </p:nvSpPr>
        <p:spPr>
          <a:xfrm>
            <a:off x="461963" y="2058170"/>
            <a:ext cx="5913720" cy="344832"/>
          </a:xfrm>
          <a:prstGeom prst="rect">
            <a:avLst/>
          </a:prstGeom>
          <a:ln>
            <a:noFill/>
          </a:ln>
        </p:spPr>
        <p:txBody>
          <a:bodyPr/>
          <a:lstStyle>
            <a:lvl1pPr marL="0" indent="0">
              <a:lnSpc>
                <a:spcPct val="100000"/>
              </a:lnSpc>
              <a:buFontTx/>
              <a:buNone/>
              <a:defRPr sz="1600">
                <a:solidFill>
                  <a:schemeClr val="bg1"/>
                </a:solidFill>
                <a:latin typeface="Arial"/>
                <a:cs typeface="Arial"/>
              </a:defRPr>
            </a:lvl1pPr>
          </a:lstStyle>
          <a:p>
            <a:pPr lvl="0"/>
            <a:r>
              <a:rPr lang="en-US" dirty="0"/>
              <a:t>Name</a:t>
            </a:r>
          </a:p>
        </p:txBody>
      </p:sp>
      <p:sp>
        <p:nvSpPr>
          <p:cNvPr id="20" name="Text Placeholder 15"/>
          <p:cNvSpPr>
            <a:spLocks noGrp="1"/>
          </p:cNvSpPr>
          <p:nvPr>
            <p:ph type="body" sz="quarter" idx="12" hasCustomPrompt="1"/>
          </p:nvPr>
        </p:nvSpPr>
        <p:spPr>
          <a:xfrm>
            <a:off x="461963" y="2461472"/>
            <a:ext cx="5913720" cy="325112"/>
          </a:xfrm>
          <a:prstGeom prst="rect">
            <a:avLst/>
          </a:prstGeom>
          <a:ln>
            <a:noFill/>
          </a:ln>
        </p:spPr>
        <p:txBody>
          <a:bodyPr/>
          <a:lstStyle>
            <a:lvl1pPr marL="0" indent="0">
              <a:lnSpc>
                <a:spcPct val="100000"/>
              </a:lnSpc>
              <a:buFontTx/>
              <a:buNone/>
              <a:defRPr sz="1600">
                <a:solidFill>
                  <a:schemeClr val="bg1"/>
                </a:solidFill>
                <a:latin typeface="Arial"/>
                <a:cs typeface="Arial"/>
              </a:defRPr>
            </a:lvl1pPr>
          </a:lstStyle>
          <a:p>
            <a:pPr lvl="0"/>
            <a:r>
              <a:rPr lang="en-US" dirty="0"/>
              <a:t>Title, SHL</a:t>
            </a:r>
          </a:p>
        </p:txBody>
      </p:sp>
      <p:sp>
        <p:nvSpPr>
          <p:cNvPr id="21" name="Text Placeholder 15"/>
          <p:cNvSpPr>
            <a:spLocks noGrp="1"/>
          </p:cNvSpPr>
          <p:nvPr>
            <p:ph type="body" sz="quarter" idx="13" hasCustomPrompt="1"/>
          </p:nvPr>
        </p:nvSpPr>
        <p:spPr>
          <a:xfrm>
            <a:off x="461963" y="2846846"/>
            <a:ext cx="5913720" cy="371131"/>
          </a:xfrm>
          <a:prstGeom prst="rect">
            <a:avLst/>
          </a:prstGeom>
          <a:ln>
            <a:noFill/>
          </a:ln>
        </p:spPr>
        <p:txBody>
          <a:bodyPr/>
          <a:lstStyle>
            <a:lvl1pPr marL="0" indent="0">
              <a:lnSpc>
                <a:spcPct val="100000"/>
              </a:lnSpc>
              <a:buFontTx/>
              <a:buNone/>
              <a:defRPr sz="1600">
                <a:solidFill>
                  <a:schemeClr val="bg1"/>
                </a:solidFill>
                <a:latin typeface="Arial"/>
                <a:cs typeface="Arial"/>
              </a:defRPr>
            </a:lvl1pPr>
          </a:lstStyle>
          <a:p>
            <a:pPr lvl="0"/>
            <a:r>
              <a:rPr lang="en-US" dirty="0"/>
              <a:t>Phone</a:t>
            </a:r>
          </a:p>
          <a:p>
            <a:pPr lvl="0"/>
            <a:endParaRPr lang="en-US" dirty="0"/>
          </a:p>
        </p:txBody>
      </p:sp>
      <p:sp>
        <p:nvSpPr>
          <p:cNvPr id="22" name="Text Placeholder 15"/>
          <p:cNvSpPr>
            <a:spLocks noGrp="1"/>
          </p:cNvSpPr>
          <p:nvPr>
            <p:ph type="body" sz="quarter" idx="14" hasCustomPrompt="1"/>
          </p:nvPr>
        </p:nvSpPr>
        <p:spPr>
          <a:xfrm>
            <a:off x="461963" y="3276599"/>
            <a:ext cx="5913720" cy="438505"/>
          </a:xfrm>
          <a:prstGeom prst="rect">
            <a:avLst/>
          </a:prstGeom>
          <a:ln>
            <a:noFill/>
          </a:ln>
        </p:spPr>
        <p:txBody>
          <a:bodyPr/>
          <a:lstStyle>
            <a:lvl1pPr marL="0" indent="0">
              <a:lnSpc>
                <a:spcPct val="100000"/>
              </a:lnSpc>
              <a:buFontTx/>
              <a:buNone/>
              <a:defRPr sz="1600">
                <a:solidFill>
                  <a:schemeClr val="bg1"/>
                </a:solidFill>
                <a:latin typeface="Arial"/>
                <a:cs typeface="Arial"/>
              </a:defRPr>
            </a:lvl1pPr>
          </a:lstStyle>
          <a:p>
            <a:pPr lvl="0"/>
            <a:r>
              <a:rPr lang="en-US" dirty="0"/>
              <a:t>E-Mail Address</a:t>
            </a:r>
          </a:p>
        </p:txBody>
      </p:sp>
      <p:sp>
        <p:nvSpPr>
          <p:cNvPr id="23" name="TextBox 22"/>
          <p:cNvSpPr txBox="1"/>
          <p:nvPr userDrawn="1"/>
        </p:nvSpPr>
        <p:spPr>
          <a:xfrm>
            <a:off x="461963" y="1144362"/>
            <a:ext cx="2576286" cy="523220"/>
          </a:xfrm>
          <a:prstGeom prst="rect">
            <a:avLst/>
          </a:prstGeom>
          <a:noFill/>
        </p:spPr>
        <p:txBody>
          <a:bodyPr wrap="square" lIns="0" rtlCol="0">
            <a:spAutoFit/>
          </a:bodyPr>
          <a:lstStyle/>
          <a:p>
            <a:pPr algn="l" defTabSz="457200" fontAlgn="auto">
              <a:spcBef>
                <a:spcPct val="20000"/>
              </a:spcBef>
              <a:spcAft>
                <a:spcPts val="0"/>
              </a:spcAft>
              <a:defRPr/>
            </a:pPr>
            <a:r>
              <a:rPr lang="en-US" sz="2800" b="1" dirty="0">
                <a:solidFill>
                  <a:schemeClr val="bg1"/>
                </a:solidFill>
                <a:latin typeface="Arial" panose="020B0604020202020204" pitchFamily="34" charset="0"/>
                <a:cs typeface="Arial" panose="020B0604020202020204" pitchFamily="34" charset="0"/>
              </a:rPr>
              <a:t>Thank You</a:t>
            </a:r>
          </a:p>
        </p:txBody>
      </p:sp>
      <p:sp>
        <p:nvSpPr>
          <p:cNvPr id="14" name="Footer Placeholder 1">
            <a:extLst>
              <a:ext uri="{FF2B5EF4-FFF2-40B4-BE49-F238E27FC236}">
                <a16:creationId xmlns:a16="http://schemas.microsoft.com/office/drawing/2014/main" xmlns="" id="{CDF267FD-76C1-644C-99E3-16CA5856DCE7}"/>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a:solidFill>
                  <a:srgbClr val="FFFFFF">
                    <a:lumMod val="50000"/>
                  </a:srgbClr>
                </a:solidFill>
              </a:rPr>
              <a:t>Version: X.X  Last modified: [insert date format: DD Month YYYY]</a:t>
            </a:r>
          </a:p>
          <a:p>
            <a:pPr>
              <a:lnSpc>
                <a:spcPct val="100000"/>
              </a:lnSpc>
              <a:spcBef>
                <a:spcPct val="0"/>
              </a:spcBef>
            </a:pPr>
            <a:r>
              <a:rPr lang="en-US" sz="800" b="1" dirty="0">
                <a:solidFill>
                  <a:srgbClr val="FFFFFF">
                    <a:lumMod val="50000"/>
                  </a:srgbClr>
                </a:solidFill>
              </a:rPr>
              <a:t>CONFIDENTIAL OR RESTRICTED [Delete as appropriate]</a:t>
            </a:r>
            <a:endParaRPr lang="en-US" sz="800" dirty="0">
              <a:solidFill>
                <a:srgbClr val="FFFFFF">
                  <a:lumMod val="50000"/>
                </a:srgbClr>
              </a:solidFill>
            </a:endParaRPr>
          </a:p>
        </p:txBody>
      </p:sp>
      <p:sp>
        <p:nvSpPr>
          <p:cNvPr id="11" name="Picture Placeholder 5">
            <a:extLst>
              <a:ext uri="{FF2B5EF4-FFF2-40B4-BE49-F238E27FC236}">
                <a16:creationId xmlns:a16="http://schemas.microsoft.com/office/drawing/2014/main" xmlns="" id="{33422350-077C-A542-B713-7CDABACDE0B8}"/>
              </a:ext>
            </a:extLst>
          </p:cNvPr>
          <p:cNvSpPr>
            <a:spLocks noGrp="1"/>
          </p:cNvSpPr>
          <p:nvPr>
            <p:ph type="pic" sz="quarter" idx="17" hasCustomPrompt="1"/>
          </p:nvPr>
        </p:nvSpPr>
        <p:spPr>
          <a:xfrm>
            <a:off x="2152186" y="6163537"/>
            <a:ext cx="1504136" cy="471439"/>
          </a:xfrm>
          <a:prstGeom prst="rect">
            <a:avLst/>
          </a:prstGeom>
        </p:spPr>
        <p:txBody>
          <a:bodyPr vert="horz" anchor="ctr" anchorCtr="0"/>
          <a:lstStyle>
            <a:lvl1pPr marL="0" indent="0" algn="ctr">
              <a:buNone/>
              <a:defRPr sz="1200">
                <a:solidFill>
                  <a:schemeClr val="tx1">
                    <a:lumMod val="65000"/>
                    <a:lumOff val="35000"/>
                  </a:schemeClr>
                </a:solidFill>
              </a:defRPr>
            </a:lvl1pPr>
          </a:lstStyle>
          <a:p>
            <a:r>
              <a:rPr lang="en-US" dirty="0"/>
              <a:t>Co-Brand Logo</a:t>
            </a:r>
          </a:p>
        </p:txBody>
      </p:sp>
      <p:pic>
        <p:nvPicPr>
          <p:cNvPr id="15" name="Picture 14" descr="SHL_tag_2col_pos_outline.eps">
            <a:extLst>
              <a:ext uri="{FF2B5EF4-FFF2-40B4-BE49-F238E27FC236}">
                <a16:creationId xmlns:a16="http://schemas.microsoft.com/office/drawing/2014/main" xmlns="" id="{DE6ACCF4-0E3E-874E-8332-E0EA0E569CB5}"/>
              </a:ext>
            </a:extLst>
          </p:cNvPr>
          <p:cNvPicPr>
            <a:picLocks noChangeAspect="1"/>
          </p:cNvPicPr>
          <p:nvPr userDrawn="1"/>
        </p:nvPicPr>
        <p:blipFill rotWithShape="1">
          <a:blip r:embed="rId2"/>
          <a:srcRect b="32551"/>
          <a:stretch/>
        </p:blipFill>
        <p:spPr>
          <a:xfrm>
            <a:off x="464262" y="6186191"/>
            <a:ext cx="1073376" cy="448786"/>
          </a:xfrm>
          <a:prstGeom prst="rect">
            <a:avLst/>
          </a:prstGeom>
        </p:spPr>
      </p:pic>
    </p:spTree>
    <p:extLst>
      <p:ext uri="{BB962C8B-B14F-4D97-AF65-F5344CB8AC3E}">
        <p14:creationId xmlns:p14="http://schemas.microsoft.com/office/powerpoint/2010/main" val="1225600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Branded End Page (teal)">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4394200"/>
          </a:xfrm>
          <a:prstGeom prst="rect">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dirty="0">
              <a:solidFill>
                <a:srgbClr val="FFFFFF"/>
              </a:solidFill>
            </a:endParaRPr>
          </a:p>
        </p:txBody>
      </p:sp>
      <p:sp>
        <p:nvSpPr>
          <p:cNvPr id="9" name="Text Placeholder 15"/>
          <p:cNvSpPr>
            <a:spLocks noGrp="1"/>
          </p:cNvSpPr>
          <p:nvPr>
            <p:ph type="body" sz="quarter" idx="11" hasCustomPrompt="1"/>
          </p:nvPr>
        </p:nvSpPr>
        <p:spPr>
          <a:xfrm>
            <a:off x="461963" y="2058170"/>
            <a:ext cx="5913720" cy="344832"/>
          </a:xfrm>
          <a:prstGeom prst="rect">
            <a:avLst/>
          </a:prstGeom>
          <a:ln>
            <a:noFill/>
          </a:ln>
        </p:spPr>
        <p:txBody>
          <a:bodyPr/>
          <a:lstStyle>
            <a:lvl1pPr marL="0" indent="0">
              <a:lnSpc>
                <a:spcPct val="100000"/>
              </a:lnSpc>
              <a:buFontTx/>
              <a:buNone/>
              <a:defRPr sz="1600">
                <a:solidFill>
                  <a:schemeClr val="bg1"/>
                </a:solidFill>
                <a:latin typeface="Arial"/>
                <a:cs typeface="Arial"/>
              </a:defRPr>
            </a:lvl1pPr>
          </a:lstStyle>
          <a:p>
            <a:pPr lvl="0"/>
            <a:r>
              <a:rPr lang="en-US" dirty="0"/>
              <a:t>Name</a:t>
            </a:r>
          </a:p>
        </p:txBody>
      </p:sp>
      <p:sp>
        <p:nvSpPr>
          <p:cNvPr id="10" name="Text Placeholder 15"/>
          <p:cNvSpPr>
            <a:spLocks noGrp="1"/>
          </p:cNvSpPr>
          <p:nvPr>
            <p:ph type="body" sz="quarter" idx="12" hasCustomPrompt="1"/>
          </p:nvPr>
        </p:nvSpPr>
        <p:spPr>
          <a:xfrm>
            <a:off x="461963" y="2461472"/>
            <a:ext cx="5913720" cy="325112"/>
          </a:xfrm>
          <a:prstGeom prst="rect">
            <a:avLst/>
          </a:prstGeom>
          <a:ln>
            <a:noFill/>
          </a:ln>
        </p:spPr>
        <p:txBody>
          <a:bodyPr/>
          <a:lstStyle>
            <a:lvl1pPr marL="0" indent="0">
              <a:lnSpc>
                <a:spcPct val="100000"/>
              </a:lnSpc>
              <a:buFontTx/>
              <a:buNone/>
              <a:defRPr sz="1600">
                <a:solidFill>
                  <a:schemeClr val="bg1"/>
                </a:solidFill>
                <a:latin typeface="Arial"/>
                <a:cs typeface="Arial"/>
              </a:defRPr>
            </a:lvl1pPr>
          </a:lstStyle>
          <a:p>
            <a:pPr lvl="0"/>
            <a:r>
              <a:rPr lang="en-US" dirty="0"/>
              <a:t>Title, SHL</a:t>
            </a:r>
          </a:p>
        </p:txBody>
      </p:sp>
      <p:sp>
        <p:nvSpPr>
          <p:cNvPr id="11" name="Text Placeholder 15"/>
          <p:cNvSpPr>
            <a:spLocks noGrp="1"/>
          </p:cNvSpPr>
          <p:nvPr>
            <p:ph type="body" sz="quarter" idx="13" hasCustomPrompt="1"/>
          </p:nvPr>
        </p:nvSpPr>
        <p:spPr>
          <a:xfrm>
            <a:off x="461963" y="2846846"/>
            <a:ext cx="5913720" cy="371131"/>
          </a:xfrm>
          <a:prstGeom prst="rect">
            <a:avLst/>
          </a:prstGeom>
          <a:ln>
            <a:noFill/>
          </a:ln>
        </p:spPr>
        <p:txBody>
          <a:bodyPr/>
          <a:lstStyle>
            <a:lvl1pPr marL="0" indent="0">
              <a:lnSpc>
                <a:spcPct val="100000"/>
              </a:lnSpc>
              <a:buFontTx/>
              <a:buNone/>
              <a:defRPr sz="1600">
                <a:solidFill>
                  <a:schemeClr val="bg1"/>
                </a:solidFill>
                <a:latin typeface="Arial"/>
                <a:cs typeface="Arial"/>
              </a:defRPr>
            </a:lvl1pPr>
          </a:lstStyle>
          <a:p>
            <a:pPr lvl="0"/>
            <a:r>
              <a:rPr lang="en-US" dirty="0"/>
              <a:t>Phone</a:t>
            </a:r>
          </a:p>
          <a:p>
            <a:pPr lvl="0"/>
            <a:endParaRPr lang="en-US" dirty="0"/>
          </a:p>
        </p:txBody>
      </p:sp>
      <p:sp>
        <p:nvSpPr>
          <p:cNvPr id="12" name="Text Placeholder 15"/>
          <p:cNvSpPr>
            <a:spLocks noGrp="1"/>
          </p:cNvSpPr>
          <p:nvPr>
            <p:ph type="body" sz="quarter" idx="14" hasCustomPrompt="1"/>
          </p:nvPr>
        </p:nvSpPr>
        <p:spPr>
          <a:xfrm>
            <a:off x="461963" y="3276599"/>
            <a:ext cx="5913720" cy="438505"/>
          </a:xfrm>
          <a:prstGeom prst="rect">
            <a:avLst/>
          </a:prstGeom>
          <a:ln>
            <a:noFill/>
          </a:ln>
        </p:spPr>
        <p:txBody>
          <a:bodyPr/>
          <a:lstStyle>
            <a:lvl1pPr marL="0" indent="0">
              <a:lnSpc>
                <a:spcPct val="100000"/>
              </a:lnSpc>
              <a:buFontTx/>
              <a:buNone/>
              <a:defRPr sz="1600">
                <a:solidFill>
                  <a:schemeClr val="bg1"/>
                </a:solidFill>
                <a:latin typeface="Arial"/>
                <a:cs typeface="Arial"/>
              </a:defRPr>
            </a:lvl1pPr>
          </a:lstStyle>
          <a:p>
            <a:pPr lvl="0"/>
            <a:r>
              <a:rPr lang="en-US" dirty="0"/>
              <a:t>E-Mail Address</a:t>
            </a:r>
          </a:p>
        </p:txBody>
      </p:sp>
      <p:sp>
        <p:nvSpPr>
          <p:cNvPr id="13" name="TextBox 12"/>
          <p:cNvSpPr txBox="1"/>
          <p:nvPr userDrawn="1"/>
        </p:nvSpPr>
        <p:spPr>
          <a:xfrm>
            <a:off x="461963" y="1144362"/>
            <a:ext cx="2576286" cy="523220"/>
          </a:xfrm>
          <a:prstGeom prst="rect">
            <a:avLst/>
          </a:prstGeom>
          <a:noFill/>
        </p:spPr>
        <p:txBody>
          <a:bodyPr wrap="square" lIns="0" rtlCol="0">
            <a:spAutoFit/>
          </a:bodyPr>
          <a:lstStyle/>
          <a:p>
            <a:pPr algn="l" defTabSz="457200" fontAlgn="auto">
              <a:spcBef>
                <a:spcPct val="20000"/>
              </a:spcBef>
              <a:spcAft>
                <a:spcPts val="0"/>
              </a:spcAft>
              <a:defRPr/>
            </a:pPr>
            <a:r>
              <a:rPr lang="en-US" sz="2800" b="1" dirty="0">
                <a:solidFill>
                  <a:schemeClr val="bg1"/>
                </a:solidFill>
                <a:latin typeface="Arial" panose="020B0604020202020204" pitchFamily="34" charset="0"/>
                <a:cs typeface="Arial" panose="020B0604020202020204" pitchFamily="34" charset="0"/>
              </a:rPr>
              <a:t>Thank You</a:t>
            </a:r>
          </a:p>
        </p:txBody>
      </p:sp>
      <p:sp>
        <p:nvSpPr>
          <p:cNvPr id="16" name="Footer Placeholder 1">
            <a:extLst>
              <a:ext uri="{FF2B5EF4-FFF2-40B4-BE49-F238E27FC236}">
                <a16:creationId xmlns:a16="http://schemas.microsoft.com/office/drawing/2014/main" xmlns="" id="{498334CD-CA40-7042-9451-0A1788158C03}"/>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a:solidFill>
                  <a:srgbClr val="FFFFFF">
                    <a:lumMod val="50000"/>
                  </a:srgbClr>
                </a:solidFill>
              </a:rPr>
              <a:t>Version: X.X  Last modified: [insert date format: DD Month YYYY]</a:t>
            </a:r>
          </a:p>
          <a:p>
            <a:pPr>
              <a:lnSpc>
                <a:spcPct val="100000"/>
              </a:lnSpc>
              <a:spcBef>
                <a:spcPct val="0"/>
              </a:spcBef>
            </a:pPr>
            <a:r>
              <a:rPr lang="en-US" sz="800" b="1" dirty="0">
                <a:solidFill>
                  <a:srgbClr val="FFFFFF">
                    <a:lumMod val="50000"/>
                  </a:srgbClr>
                </a:solidFill>
              </a:rPr>
              <a:t>CONFIDENTIAL OR RESTRICTED [Delete as appropriate]</a:t>
            </a:r>
            <a:endParaRPr lang="en-US" sz="800" dirty="0">
              <a:solidFill>
                <a:srgbClr val="FFFFFF">
                  <a:lumMod val="50000"/>
                </a:srgbClr>
              </a:solidFill>
            </a:endParaRPr>
          </a:p>
        </p:txBody>
      </p:sp>
      <p:sp>
        <p:nvSpPr>
          <p:cNvPr id="17" name="Picture Placeholder 5">
            <a:extLst>
              <a:ext uri="{FF2B5EF4-FFF2-40B4-BE49-F238E27FC236}">
                <a16:creationId xmlns:a16="http://schemas.microsoft.com/office/drawing/2014/main" xmlns="" id="{0EEBCA9F-6343-6B4F-A544-2BC775E600CC}"/>
              </a:ext>
            </a:extLst>
          </p:cNvPr>
          <p:cNvSpPr>
            <a:spLocks noGrp="1"/>
          </p:cNvSpPr>
          <p:nvPr>
            <p:ph type="pic" sz="quarter" idx="17" hasCustomPrompt="1"/>
          </p:nvPr>
        </p:nvSpPr>
        <p:spPr>
          <a:xfrm>
            <a:off x="2152186" y="6163537"/>
            <a:ext cx="1504136" cy="471439"/>
          </a:xfrm>
          <a:prstGeom prst="rect">
            <a:avLst/>
          </a:prstGeom>
        </p:spPr>
        <p:txBody>
          <a:bodyPr vert="horz" anchor="ctr" anchorCtr="0"/>
          <a:lstStyle>
            <a:lvl1pPr marL="0" indent="0" algn="ctr">
              <a:buNone/>
              <a:defRPr sz="1200">
                <a:solidFill>
                  <a:schemeClr val="tx1">
                    <a:lumMod val="65000"/>
                    <a:lumOff val="35000"/>
                  </a:schemeClr>
                </a:solidFill>
              </a:defRPr>
            </a:lvl1pPr>
          </a:lstStyle>
          <a:p>
            <a:r>
              <a:rPr lang="en-US" dirty="0"/>
              <a:t>Co-Brand Logo</a:t>
            </a:r>
          </a:p>
        </p:txBody>
      </p:sp>
      <p:pic>
        <p:nvPicPr>
          <p:cNvPr id="18" name="Picture 17" descr="SHL_tag_2col_pos_outline.eps">
            <a:extLst>
              <a:ext uri="{FF2B5EF4-FFF2-40B4-BE49-F238E27FC236}">
                <a16:creationId xmlns:a16="http://schemas.microsoft.com/office/drawing/2014/main" xmlns="" id="{AD74E387-5357-DB40-A60D-A12C4CD5CED0}"/>
              </a:ext>
            </a:extLst>
          </p:cNvPr>
          <p:cNvPicPr>
            <a:picLocks noChangeAspect="1"/>
          </p:cNvPicPr>
          <p:nvPr userDrawn="1"/>
        </p:nvPicPr>
        <p:blipFill rotWithShape="1">
          <a:blip r:embed="rId2"/>
          <a:srcRect b="32551"/>
          <a:stretch/>
        </p:blipFill>
        <p:spPr>
          <a:xfrm>
            <a:off x="464262" y="6186191"/>
            <a:ext cx="1073376" cy="448786"/>
          </a:xfrm>
          <a:prstGeom prst="rect">
            <a:avLst/>
          </a:prstGeom>
        </p:spPr>
      </p:pic>
    </p:spTree>
    <p:extLst>
      <p:ext uri="{BB962C8B-B14F-4D97-AF65-F5344CB8AC3E}">
        <p14:creationId xmlns:p14="http://schemas.microsoft.com/office/powerpoint/2010/main" val="855874245"/>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ONSCREEN DARK TITLE">
    <p:bg>
      <p:bgPr>
        <a:solidFill>
          <a:schemeClr val="tx2"/>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0D717D65-E4DA-3747-947F-B3FA2BB99D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4262" y="6066023"/>
            <a:ext cx="1363134" cy="567972"/>
          </a:xfrm>
          <a:prstGeom prst="rect">
            <a:avLst/>
          </a:prstGeom>
        </p:spPr>
      </p:pic>
      <p:sp>
        <p:nvSpPr>
          <p:cNvPr id="11" name="Footer Placeholder 1">
            <a:extLst>
              <a:ext uri="{FF2B5EF4-FFF2-40B4-BE49-F238E27FC236}">
                <a16:creationId xmlns:a16="http://schemas.microsoft.com/office/drawing/2014/main" xmlns="" id="{580D3F53-D0CF-0243-8466-6D0E9B4FEB48}"/>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a:solidFill>
                  <a:srgbClr val="FFFFFF">
                    <a:lumMod val="50000"/>
                  </a:srgbClr>
                </a:solidFill>
              </a:rPr>
              <a:t>Version: X.X  Last modified: [insert date format: DD Month YYYY]</a:t>
            </a:r>
          </a:p>
          <a:p>
            <a:pPr>
              <a:lnSpc>
                <a:spcPct val="100000"/>
              </a:lnSpc>
              <a:spcBef>
                <a:spcPct val="0"/>
              </a:spcBef>
            </a:pPr>
            <a:r>
              <a:rPr lang="en-US" sz="800" b="1" dirty="0">
                <a:solidFill>
                  <a:srgbClr val="FFFFFF">
                    <a:lumMod val="50000"/>
                  </a:srgbClr>
                </a:solidFill>
              </a:rPr>
              <a:t>CONFIDENTIAL OR RESTRICTED [Delete as appropriate]</a:t>
            </a:r>
            <a:endParaRPr lang="en-US" sz="800" dirty="0">
              <a:solidFill>
                <a:srgbClr val="FFFFFF">
                  <a:lumMod val="50000"/>
                </a:srgbClr>
              </a:solidFill>
            </a:endParaRPr>
          </a:p>
        </p:txBody>
      </p:sp>
      <p:sp>
        <p:nvSpPr>
          <p:cNvPr id="15" name="Rectangle 14">
            <a:extLst>
              <a:ext uri="{FF2B5EF4-FFF2-40B4-BE49-F238E27FC236}">
                <a16:creationId xmlns:a16="http://schemas.microsoft.com/office/drawing/2014/main" xmlns="" id="{7094E4C7-1B08-2F47-B97A-5374EA3AA9E0}"/>
              </a:ext>
            </a:extLst>
          </p:cNvPr>
          <p:cNvSpPr/>
          <p:nvPr userDrawn="1"/>
        </p:nvSpPr>
        <p:spPr bwMode="auto">
          <a:xfrm>
            <a:off x="0" y="457213"/>
            <a:ext cx="7069873" cy="3235714"/>
          </a:xfrm>
          <a:prstGeom prst="rect">
            <a:avLst/>
          </a:prstGeom>
          <a:solidFill>
            <a:schemeClr val="bg1"/>
          </a:solidFill>
          <a:ln w="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19" name="Text Placeholder 2">
            <a:extLst>
              <a:ext uri="{FF2B5EF4-FFF2-40B4-BE49-F238E27FC236}">
                <a16:creationId xmlns:a16="http://schemas.microsoft.com/office/drawing/2014/main" xmlns="" id="{46B2FF20-E02A-F54D-A1E7-DF64024C30E6}"/>
              </a:ext>
            </a:extLst>
          </p:cNvPr>
          <p:cNvSpPr>
            <a:spLocks noGrp="1"/>
          </p:cNvSpPr>
          <p:nvPr>
            <p:ph type="body" sz="quarter" idx="12" hasCustomPrompt="1"/>
          </p:nvPr>
        </p:nvSpPr>
        <p:spPr>
          <a:xfrm>
            <a:off x="444885" y="2647359"/>
            <a:ext cx="4930004" cy="422192"/>
          </a:xfrm>
          <a:prstGeom prst="rect">
            <a:avLst/>
          </a:prstGeom>
        </p:spPr>
        <p:txBody>
          <a:bodyPr vert="horz" lIns="0" anchor="t"/>
          <a:lstStyle>
            <a:lvl1pPr marL="0" indent="0">
              <a:buFontTx/>
              <a:buNone/>
              <a:defRPr sz="1600" b="1" baseline="0">
                <a:solidFill>
                  <a:schemeClr val="tx2"/>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Click to Enter Subtitle</a:t>
            </a:r>
          </a:p>
        </p:txBody>
      </p:sp>
      <p:sp>
        <p:nvSpPr>
          <p:cNvPr id="20" name="Text Placeholder 2">
            <a:extLst>
              <a:ext uri="{FF2B5EF4-FFF2-40B4-BE49-F238E27FC236}">
                <a16:creationId xmlns:a16="http://schemas.microsoft.com/office/drawing/2014/main" xmlns="" id="{3CA48EAC-828C-DE44-B95B-80B0BD1210FB}"/>
              </a:ext>
            </a:extLst>
          </p:cNvPr>
          <p:cNvSpPr>
            <a:spLocks noGrp="1"/>
          </p:cNvSpPr>
          <p:nvPr>
            <p:ph type="body" sz="quarter" idx="13" hasCustomPrompt="1"/>
          </p:nvPr>
        </p:nvSpPr>
        <p:spPr>
          <a:xfrm>
            <a:off x="444883" y="3985101"/>
            <a:ext cx="3216563" cy="342019"/>
          </a:xfrm>
          <a:prstGeom prst="rect">
            <a:avLst/>
          </a:prstGeom>
        </p:spPr>
        <p:txBody>
          <a:bodyPr vert="horz" lIns="0" anchor="t"/>
          <a:lstStyle>
            <a:lvl1pPr marL="0" indent="0">
              <a:buFontTx/>
              <a:buNone/>
              <a:defRPr sz="1200" b="1" baseline="0">
                <a:solidFill>
                  <a:schemeClr val="bg1"/>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Additional Detail</a:t>
            </a:r>
          </a:p>
        </p:txBody>
      </p:sp>
      <p:sp>
        <p:nvSpPr>
          <p:cNvPr id="21" name="Oval 20">
            <a:extLst>
              <a:ext uri="{FF2B5EF4-FFF2-40B4-BE49-F238E27FC236}">
                <a16:creationId xmlns:a16="http://schemas.microsoft.com/office/drawing/2014/main" xmlns="" id="{67A1666D-2202-5141-9093-37B5F096808B}"/>
              </a:ext>
            </a:extLst>
          </p:cNvPr>
          <p:cNvSpPr/>
          <p:nvPr userDrawn="1"/>
        </p:nvSpPr>
        <p:spPr bwMode="auto">
          <a:xfrm>
            <a:off x="5374888" y="457214"/>
            <a:ext cx="3235713" cy="3235713"/>
          </a:xfrm>
          <a:prstGeom prst="ellipse">
            <a:avLst/>
          </a:prstGeom>
          <a:solidFill>
            <a:schemeClr val="accent1"/>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22" name="Text Placeholder 2">
            <a:extLst>
              <a:ext uri="{FF2B5EF4-FFF2-40B4-BE49-F238E27FC236}">
                <a16:creationId xmlns:a16="http://schemas.microsoft.com/office/drawing/2014/main" xmlns="" id="{7CED8B68-81D3-0044-9677-4A7818E48633}"/>
              </a:ext>
            </a:extLst>
          </p:cNvPr>
          <p:cNvSpPr>
            <a:spLocks noGrp="1"/>
          </p:cNvSpPr>
          <p:nvPr>
            <p:ph type="body" sz="quarter" idx="10" hasCustomPrompt="1"/>
          </p:nvPr>
        </p:nvSpPr>
        <p:spPr>
          <a:xfrm>
            <a:off x="427952" y="1020613"/>
            <a:ext cx="4946936" cy="1163562"/>
          </a:xfrm>
          <a:prstGeom prst="rect">
            <a:avLst/>
          </a:prstGeom>
        </p:spPr>
        <p:txBody>
          <a:bodyPr vert="horz" lIns="0" rIns="0" bIns="91440" anchor="ctr"/>
          <a:lstStyle>
            <a:lvl1pPr marL="0" marR="0" indent="0" algn="l" defTabSz="457200" rtl="0" eaLnBrk="1" fontAlgn="auto" latinLnBrk="0" hangingPunct="1">
              <a:lnSpc>
                <a:spcPct val="100000"/>
              </a:lnSpc>
              <a:spcBef>
                <a:spcPct val="20000"/>
              </a:spcBef>
              <a:spcAft>
                <a:spcPts val="0"/>
              </a:spcAft>
              <a:buClrTx/>
              <a:buSzTx/>
              <a:buFontTx/>
              <a:buNone/>
              <a:tabLst/>
              <a:defRPr sz="3200" b="1" baseline="0">
                <a:ln>
                  <a:noFill/>
                </a:ln>
                <a:solidFill>
                  <a:schemeClr val="tx2"/>
                </a:solidFill>
                <a:latin typeface="Arial" panose="020B0604020202020204" pitchFamily="34" charset="0"/>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a:t>Enter Title; </a:t>
            </a:r>
            <a:br>
              <a:rPr lang="en-US" dirty="0"/>
            </a:br>
            <a:r>
              <a:rPr lang="en-US" dirty="0"/>
              <a:t>Two Lines Only</a:t>
            </a:r>
          </a:p>
        </p:txBody>
      </p:sp>
    </p:spTree>
    <p:extLst>
      <p:ext uri="{BB962C8B-B14F-4D97-AF65-F5344CB8AC3E}">
        <p14:creationId xmlns:p14="http://schemas.microsoft.com/office/powerpoint/2010/main" val="1348545756"/>
      </p:ext>
    </p:extLst>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ONSCREEN DARK PAG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61949"/>
            <a:ext cx="8228012" cy="601663"/>
          </a:xfrm>
          <a:prstGeom prst="rect">
            <a:avLst/>
          </a:prstGeom>
        </p:spPr>
        <p:txBody>
          <a:bodyPr lIns="0" rIns="0" anchor="b" anchorCtr="0"/>
          <a:lstStyle>
            <a:lvl1pPr>
              <a:defRPr>
                <a:solidFill>
                  <a:schemeClr val="bg1"/>
                </a:solidFill>
              </a:defRPr>
            </a:lvl1pPr>
          </a:lstStyle>
          <a:p>
            <a:endParaRPr lang="en-US" dirty="0"/>
          </a:p>
        </p:txBody>
      </p:sp>
      <p:sp>
        <p:nvSpPr>
          <p:cNvPr id="5" name="Content Placeholder 2"/>
          <p:cNvSpPr>
            <a:spLocks noGrp="1"/>
          </p:cNvSpPr>
          <p:nvPr>
            <p:ph idx="1" hasCustomPrompt="1"/>
          </p:nvPr>
        </p:nvSpPr>
        <p:spPr>
          <a:xfrm>
            <a:off x="461963" y="1355634"/>
            <a:ext cx="8229600" cy="4139233"/>
          </a:xfrm>
          <a:prstGeom prst="rect">
            <a:avLst/>
          </a:prstGeom>
        </p:spPr>
        <p:txBody>
          <a:bodyPr/>
          <a:lstStyle>
            <a:lvl1pPr marL="0" indent="0">
              <a:lnSpc>
                <a:spcPct val="110000"/>
              </a:lnSpc>
              <a:spcBef>
                <a:spcPts val="700"/>
              </a:spcBef>
              <a:buNone/>
              <a:defRPr>
                <a:solidFill>
                  <a:schemeClr val="bg1"/>
                </a:solidFill>
                <a:latin typeface="Arial"/>
                <a:cs typeface="Arial"/>
              </a:defRPr>
            </a:lvl1pPr>
            <a:lvl2pPr marL="209550" indent="0">
              <a:lnSpc>
                <a:spcPct val="110000"/>
              </a:lnSpc>
              <a:spcBef>
                <a:spcPts val="700"/>
              </a:spcBef>
              <a:buNone/>
              <a:defRPr>
                <a:latin typeface="Arial"/>
                <a:cs typeface="Arial"/>
              </a:defRPr>
            </a:lvl2pPr>
            <a:lvl3pPr marL="400050" indent="0">
              <a:lnSpc>
                <a:spcPct val="110000"/>
              </a:lnSpc>
              <a:spcBef>
                <a:spcPts val="500"/>
              </a:spcBef>
              <a:buNone/>
              <a:defRPr sz="1600">
                <a:latin typeface="Arial"/>
                <a:cs typeface="Arial"/>
              </a:defRPr>
            </a:lvl3pPr>
            <a:lvl4pPr marL="595313" indent="0">
              <a:lnSpc>
                <a:spcPct val="110000"/>
              </a:lnSpc>
              <a:spcBef>
                <a:spcPts val="500"/>
              </a:spcBef>
              <a:buFont typeface="Lucida Grande"/>
              <a:buNone/>
              <a:defRPr sz="1400">
                <a:latin typeface="Arial"/>
                <a:cs typeface="Arial"/>
              </a:defRPr>
            </a:lvl4pPr>
            <a:lvl5pPr marL="790575" indent="0">
              <a:lnSpc>
                <a:spcPct val="110000"/>
              </a:lnSpc>
              <a:spcBef>
                <a:spcPts val="500"/>
              </a:spcBef>
              <a:buNone/>
              <a:defRPr sz="1400">
                <a:latin typeface="Arial"/>
                <a:cs typeface="Arial"/>
              </a:defRPr>
            </a:lvl5pPr>
          </a:lstStyle>
          <a:p>
            <a:pPr lvl="0"/>
            <a:r>
              <a:rPr lang="en-US" dirty="0"/>
              <a:t>Click to enter text</a:t>
            </a:r>
          </a:p>
        </p:txBody>
      </p:sp>
      <p:sp>
        <p:nvSpPr>
          <p:cNvPr id="9" name="Footer Placeholder 1">
            <a:extLst>
              <a:ext uri="{FF2B5EF4-FFF2-40B4-BE49-F238E27FC236}">
                <a16:creationId xmlns:a16="http://schemas.microsoft.com/office/drawing/2014/main" xmlns="" id="{D74B27C1-7404-A943-B5EC-AD1D5750D515}"/>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a:solidFill>
                  <a:srgbClr val="FFFFFF">
                    <a:lumMod val="50000"/>
                  </a:srgbClr>
                </a:solidFill>
              </a:rPr>
              <a:t>Version: X.X  Last modified: [insert date format: DD Month YYYY]</a:t>
            </a:r>
          </a:p>
          <a:p>
            <a:pPr>
              <a:lnSpc>
                <a:spcPct val="100000"/>
              </a:lnSpc>
              <a:spcBef>
                <a:spcPct val="0"/>
              </a:spcBef>
            </a:pPr>
            <a:r>
              <a:rPr lang="en-US" sz="800" b="1" dirty="0">
                <a:solidFill>
                  <a:srgbClr val="FFFFFF">
                    <a:lumMod val="50000"/>
                  </a:srgbClr>
                </a:solidFill>
              </a:rPr>
              <a:t>CONFIDENTIAL OR RESTRICTED [Delete as appropriate]</a:t>
            </a:r>
            <a:endParaRPr lang="en-US" sz="800" dirty="0">
              <a:solidFill>
                <a:srgbClr val="FFFFFF">
                  <a:lumMod val="50000"/>
                </a:srgbClr>
              </a:solidFill>
            </a:endParaRPr>
          </a:p>
        </p:txBody>
      </p:sp>
      <p:pic>
        <p:nvPicPr>
          <p:cNvPr id="8" name="Picture 7">
            <a:extLst>
              <a:ext uri="{FF2B5EF4-FFF2-40B4-BE49-F238E27FC236}">
                <a16:creationId xmlns:a16="http://schemas.microsoft.com/office/drawing/2014/main" xmlns="" id="{0EDC629E-6ED0-3548-A8E8-96D800BF6D0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4262" y="6186191"/>
            <a:ext cx="1074731" cy="447804"/>
          </a:xfrm>
          <a:prstGeom prst="rect">
            <a:avLst/>
          </a:prstGeom>
        </p:spPr>
      </p:pic>
      <p:sp>
        <p:nvSpPr>
          <p:cNvPr id="7" name="Footer Placeholder 4">
            <a:extLst>
              <a:ext uri="{FF2B5EF4-FFF2-40B4-BE49-F238E27FC236}">
                <a16:creationId xmlns:a16="http://schemas.microsoft.com/office/drawing/2014/main" xmlns="" id="{FE9FB234-BBCF-034D-869E-91A7D0E97A1B}"/>
              </a:ext>
            </a:extLst>
          </p:cNvPr>
          <p:cNvSpPr txBox="1">
            <a:spLocks/>
          </p:cNvSpPr>
          <p:nvPr userDrawn="1"/>
        </p:nvSpPr>
        <p:spPr bwMode="auto">
          <a:xfrm>
            <a:off x="4469721" y="6432165"/>
            <a:ext cx="474133"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377"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377"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a:ln>
                <a:noFill/>
              </a:ln>
              <a:solidFill>
                <a:srgbClr val="7F7F7F"/>
              </a:solidFill>
              <a:effectLst/>
              <a:uLnTx/>
              <a:uFillTx/>
              <a:latin typeface="Arial"/>
              <a:ea typeface="+mn-ea"/>
              <a:cs typeface="Arial"/>
            </a:endParaRPr>
          </a:p>
        </p:txBody>
      </p:sp>
    </p:spTree>
    <p:extLst>
      <p:ext uri="{BB962C8B-B14F-4D97-AF65-F5344CB8AC3E}">
        <p14:creationId xmlns:p14="http://schemas.microsoft.com/office/powerpoint/2010/main" val="3453249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Long Title (Full Color)">
    <p:bg>
      <p:bgRef idx="1001">
        <a:schemeClr val="bg1"/>
      </p:bgRef>
    </p:bg>
    <p:spTree>
      <p:nvGrpSpPr>
        <p:cNvPr id="1" name=""/>
        <p:cNvGrpSpPr/>
        <p:nvPr/>
      </p:nvGrpSpPr>
      <p:grpSpPr>
        <a:xfrm>
          <a:off x="0" y="0"/>
          <a:ext cx="0" cy="0"/>
          <a:chOff x="0" y="0"/>
          <a:chExt cx="0" cy="0"/>
        </a:xfrm>
      </p:grpSpPr>
      <p:sp>
        <p:nvSpPr>
          <p:cNvPr id="30" name="Rectangle 29"/>
          <p:cNvSpPr/>
          <p:nvPr userDrawn="1"/>
        </p:nvSpPr>
        <p:spPr>
          <a:xfrm>
            <a:off x="0" y="0"/>
            <a:ext cx="9144000" cy="4394200"/>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dirty="0">
              <a:solidFill>
                <a:srgbClr val="FFFFFF"/>
              </a:solidFill>
            </a:endParaRPr>
          </a:p>
        </p:txBody>
      </p:sp>
      <p:sp>
        <p:nvSpPr>
          <p:cNvPr id="31" name="Text Placeholder 2"/>
          <p:cNvSpPr>
            <a:spLocks noGrp="1"/>
          </p:cNvSpPr>
          <p:nvPr>
            <p:ph type="body" sz="quarter" idx="13" hasCustomPrompt="1"/>
          </p:nvPr>
        </p:nvSpPr>
        <p:spPr>
          <a:xfrm>
            <a:off x="464262" y="3386761"/>
            <a:ext cx="8227301" cy="329321"/>
          </a:xfrm>
          <a:prstGeom prst="rect">
            <a:avLst/>
          </a:prstGeom>
          <a:ln>
            <a:noFill/>
          </a:ln>
        </p:spPr>
        <p:txBody>
          <a:bodyPr vert="horz" lIns="0" anchor="t">
            <a:spAutoFit/>
          </a:bodyPr>
          <a:lstStyle>
            <a:lvl1pPr marL="0" indent="0">
              <a:buFontTx/>
              <a:buNone/>
              <a:defRPr sz="1400" b="1" baseline="0">
                <a:ln>
                  <a:noFill/>
                </a:ln>
                <a:solidFill>
                  <a:schemeClr val="bg1"/>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Additional Detail</a:t>
            </a:r>
          </a:p>
        </p:txBody>
      </p:sp>
      <p:sp>
        <p:nvSpPr>
          <p:cNvPr id="32" name="Text Placeholder 2"/>
          <p:cNvSpPr>
            <a:spLocks noGrp="1"/>
          </p:cNvSpPr>
          <p:nvPr>
            <p:ph type="body" sz="quarter" idx="10" hasCustomPrompt="1"/>
          </p:nvPr>
        </p:nvSpPr>
        <p:spPr>
          <a:xfrm>
            <a:off x="461962" y="371474"/>
            <a:ext cx="8229601" cy="1335881"/>
          </a:xfrm>
          <a:prstGeom prst="rect">
            <a:avLst/>
          </a:prstGeom>
          <a:ln>
            <a:noFill/>
          </a:ln>
        </p:spPr>
        <p:txBody>
          <a:bodyPr vert="horz" lIns="0" rIns="0" bIns="91440" anchor="t"/>
          <a:lstStyle>
            <a:lvl1pPr marL="0" indent="0" algn="l" defTabSz="457200" rtl="0" eaLnBrk="1" latinLnBrk="0" hangingPunct="1">
              <a:spcBef>
                <a:spcPct val="20000"/>
              </a:spcBef>
              <a:buFontTx/>
              <a:buNone/>
              <a:defRPr lang="en-US" sz="3200" b="1" kern="1200" baseline="0" dirty="0">
                <a:ln>
                  <a:noFill/>
                </a:ln>
                <a:solidFill>
                  <a:schemeClr val="bg1"/>
                </a:solidFill>
                <a:latin typeface="Arial" panose="020B0604020202020204" pitchFamily="34" charset="0"/>
                <a:ea typeface="+mn-ea"/>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lvl="0" indent="0" algn="l" defTabSz="457200" rtl="0" eaLnBrk="1" latinLnBrk="0" hangingPunct="1">
              <a:spcBef>
                <a:spcPct val="20000"/>
              </a:spcBef>
              <a:buFontTx/>
              <a:buNone/>
            </a:pPr>
            <a:r>
              <a:rPr lang="en-US" dirty="0"/>
              <a:t>Use This Layout For Longer Titles; Limit Title to Two Lines</a:t>
            </a:r>
          </a:p>
        </p:txBody>
      </p:sp>
      <p:sp>
        <p:nvSpPr>
          <p:cNvPr id="33" name="Text Placeholder 2"/>
          <p:cNvSpPr>
            <a:spLocks noGrp="1"/>
          </p:cNvSpPr>
          <p:nvPr>
            <p:ph type="body" sz="quarter" idx="12" hasCustomPrompt="1"/>
          </p:nvPr>
        </p:nvSpPr>
        <p:spPr>
          <a:xfrm>
            <a:off x="461962" y="1970322"/>
            <a:ext cx="8229601" cy="744064"/>
          </a:xfrm>
          <a:prstGeom prst="rect">
            <a:avLst/>
          </a:prstGeom>
          <a:ln>
            <a:noFill/>
          </a:ln>
        </p:spPr>
        <p:txBody>
          <a:bodyPr vert="horz" lIns="0" anchor="t"/>
          <a:lstStyle>
            <a:lvl1pPr marL="0" indent="0">
              <a:buFontTx/>
              <a:buNone/>
              <a:defRPr sz="1600" b="0" baseline="0">
                <a:ln>
                  <a:noFill/>
                </a:ln>
                <a:solidFill>
                  <a:schemeClr val="bg1"/>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Click to Enter Subtitle</a:t>
            </a:r>
          </a:p>
        </p:txBody>
      </p:sp>
      <p:sp>
        <p:nvSpPr>
          <p:cNvPr id="9" name="Footer Placeholder 1">
            <a:extLst>
              <a:ext uri="{FF2B5EF4-FFF2-40B4-BE49-F238E27FC236}">
                <a16:creationId xmlns:a16="http://schemas.microsoft.com/office/drawing/2014/main" xmlns="" id="{B2FDD440-A85F-344D-A725-325A6C65B319}"/>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a:solidFill>
                  <a:srgbClr val="FFFFFF">
                    <a:lumMod val="50000"/>
                  </a:srgbClr>
                </a:solidFill>
              </a:rPr>
              <a:t>Version: X.X  Last modified: [insert date format: DD Month YYYY]</a:t>
            </a:r>
          </a:p>
          <a:p>
            <a:pPr>
              <a:lnSpc>
                <a:spcPct val="100000"/>
              </a:lnSpc>
              <a:spcBef>
                <a:spcPct val="0"/>
              </a:spcBef>
            </a:pPr>
            <a:r>
              <a:rPr lang="en-US" sz="800" b="1" dirty="0">
                <a:solidFill>
                  <a:srgbClr val="FFFFFF">
                    <a:lumMod val="50000"/>
                  </a:srgbClr>
                </a:solidFill>
              </a:rPr>
              <a:t>CONFIDENTIAL OR RESTRICTED [Delete as appropriate]</a:t>
            </a:r>
            <a:endParaRPr lang="en-US" sz="800" dirty="0">
              <a:solidFill>
                <a:srgbClr val="FFFFFF">
                  <a:lumMod val="50000"/>
                </a:srgbClr>
              </a:solidFill>
            </a:endParaRPr>
          </a:p>
        </p:txBody>
      </p:sp>
      <p:pic>
        <p:nvPicPr>
          <p:cNvPr id="10" name="Picture 9" descr="SHL_tag_2col_pos_outline.eps">
            <a:extLst>
              <a:ext uri="{FF2B5EF4-FFF2-40B4-BE49-F238E27FC236}">
                <a16:creationId xmlns:a16="http://schemas.microsoft.com/office/drawing/2014/main" xmlns="" id="{CE3E7F23-9A7B-774F-B960-F582A1CECF35}"/>
              </a:ext>
            </a:extLst>
          </p:cNvPr>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444883" y="5775108"/>
            <a:ext cx="1363134" cy="844984"/>
          </a:xfrm>
          <a:prstGeom prst="rect">
            <a:avLst/>
          </a:prstGeom>
        </p:spPr>
      </p:pic>
    </p:spTree>
    <p:extLst>
      <p:ext uri="{BB962C8B-B14F-4D97-AF65-F5344CB8AC3E}">
        <p14:creationId xmlns:p14="http://schemas.microsoft.com/office/powerpoint/2010/main" val="379677672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Long Title (Blue)">
    <p:bg>
      <p:bgRef idx="1001">
        <a:schemeClr val="bg1"/>
      </p:bgRef>
    </p:bg>
    <p:spTree>
      <p:nvGrpSpPr>
        <p:cNvPr id="1" name=""/>
        <p:cNvGrpSpPr/>
        <p:nvPr/>
      </p:nvGrpSpPr>
      <p:grpSpPr>
        <a:xfrm>
          <a:off x="0" y="0"/>
          <a:ext cx="0" cy="0"/>
          <a:chOff x="0" y="0"/>
          <a:chExt cx="0" cy="0"/>
        </a:xfrm>
      </p:grpSpPr>
      <p:sp>
        <p:nvSpPr>
          <p:cNvPr id="30" name="Rectangle 29"/>
          <p:cNvSpPr/>
          <p:nvPr userDrawn="1"/>
        </p:nvSpPr>
        <p:spPr>
          <a:xfrm>
            <a:off x="0" y="0"/>
            <a:ext cx="9144000" cy="439420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dirty="0">
              <a:solidFill>
                <a:srgbClr val="FFFFFF"/>
              </a:solidFill>
            </a:endParaRPr>
          </a:p>
        </p:txBody>
      </p:sp>
      <p:sp>
        <p:nvSpPr>
          <p:cNvPr id="31" name="Text Placeholder 2"/>
          <p:cNvSpPr>
            <a:spLocks noGrp="1"/>
          </p:cNvSpPr>
          <p:nvPr>
            <p:ph type="body" sz="quarter" idx="13" hasCustomPrompt="1"/>
          </p:nvPr>
        </p:nvSpPr>
        <p:spPr>
          <a:xfrm>
            <a:off x="464262" y="3386761"/>
            <a:ext cx="8227301" cy="329321"/>
          </a:xfrm>
          <a:prstGeom prst="rect">
            <a:avLst/>
          </a:prstGeom>
          <a:ln>
            <a:noFill/>
          </a:ln>
        </p:spPr>
        <p:txBody>
          <a:bodyPr vert="horz" lIns="0" anchor="t">
            <a:spAutoFit/>
          </a:bodyPr>
          <a:lstStyle>
            <a:lvl1pPr marL="0" indent="0">
              <a:buFontTx/>
              <a:buNone/>
              <a:defRPr sz="1400" b="1" baseline="0">
                <a:ln>
                  <a:noFill/>
                </a:ln>
                <a:solidFill>
                  <a:schemeClr val="bg1"/>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Additional Detail</a:t>
            </a:r>
          </a:p>
        </p:txBody>
      </p:sp>
      <p:sp>
        <p:nvSpPr>
          <p:cNvPr id="32" name="Text Placeholder 2"/>
          <p:cNvSpPr>
            <a:spLocks noGrp="1"/>
          </p:cNvSpPr>
          <p:nvPr>
            <p:ph type="body" sz="quarter" idx="10" hasCustomPrompt="1"/>
          </p:nvPr>
        </p:nvSpPr>
        <p:spPr>
          <a:xfrm>
            <a:off x="461962" y="371474"/>
            <a:ext cx="8229601" cy="1335881"/>
          </a:xfrm>
          <a:prstGeom prst="rect">
            <a:avLst/>
          </a:prstGeom>
          <a:ln>
            <a:noFill/>
          </a:ln>
        </p:spPr>
        <p:txBody>
          <a:bodyPr vert="horz" lIns="0" rIns="0" bIns="91440" anchor="t"/>
          <a:lstStyle>
            <a:lvl1pPr marL="0" indent="0" algn="l" defTabSz="457200" rtl="0" eaLnBrk="1" latinLnBrk="0" hangingPunct="1">
              <a:spcBef>
                <a:spcPct val="20000"/>
              </a:spcBef>
              <a:buFontTx/>
              <a:buNone/>
              <a:defRPr lang="en-US" sz="3200" b="1" kern="1200" baseline="0" dirty="0">
                <a:ln>
                  <a:noFill/>
                </a:ln>
                <a:solidFill>
                  <a:schemeClr val="bg1"/>
                </a:solidFill>
                <a:latin typeface="Arial" panose="020B0604020202020204" pitchFamily="34" charset="0"/>
                <a:ea typeface="+mn-ea"/>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lvl="0" indent="0" algn="l" defTabSz="457200" rtl="0" eaLnBrk="1" latinLnBrk="0" hangingPunct="1">
              <a:spcBef>
                <a:spcPct val="20000"/>
              </a:spcBef>
              <a:buFontTx/>
              <a:buNone/>
            </a:pPr>
            <a:r>
              <a:rPr lang="en-US" dirty="0"/>
              <a:t>Use This Layout For Longer Titles; Limit Title to Two Lines</a:t>
            </a:r>
          </a:p>
        </p:txBody>
      </p:sp>
      <p:sp>
        <p:nvSpPr>
          <p:cNvPr id="33" name="Text Placeholder 2"/>
          <p:cNvSpPr>
            <a:spLocks noGrp="1"/>
          </p:cNvSpPr>
          <p:nvPr>
            <p:ph type="body" sz="quarter" idx="12" hasCustomPrompt="1"/>
          </p:nvPr>
        </p:nvSpPr>
        <p:spPr>
          <a:xfrm>
            <a:off x="461962" y="1970322"/>
            <a:ext cx="8229601" cy="744064"/>
          </a:xfrm>
          <a:prstGeom prst="rect">
            <a:avLst/>
          </a:prstGeom>
          <a:ln>
            <a:noFill/>
          </a:ln>
        </p:spPr>
        <p:txBody>
          <a:bodyPr vert="horz" lIns="0" anchor="t"/>
          <a:lstStyle>
            <a:lvl1pPr marL="0" indent="0">
              <a:buFontTx/>
              <a:buNone/>
              <a:defRPr sz="1600" b="0" baseline="0">
                <a:ln>
                  <a:noFill/>
                </a:ln>
                <a:solidFill>
                  <a:schemeClr val="bg1"/>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Click to Enter Subtitle</a:t>
            </a:r>
          </a:p>
        </p:txBody>
      </p:sp>
      <p:sp>
        <p:nvSpPr>
          <p:cNvPr id="9" name="Footer Placeholder 1">
            <a:extLst>
              <a:ext uri="{FF2B5EF4-FFF2-40B4-BE49-F238E27FC236}">
                <a16:creationId xmlns:a16="http://schemas.microsoft.com/office/drawing/2014/main" xmlns="" id="{B2FDD440-A85F-344D-A725-325A6C65B319}"/>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a:solidFill>
                  <a:srgbClr val="FFFFFF">
                    <a:lumMod val="50000"/>
                  </a:srgbClr>
                </a:solidFill>
              </a:rPr>
              <a:t>Version: X.X  Last modified: [insert date format: DD Month YYYY]</a:t>
            </a:r>
          </a:p>
          <a:p>
            <a:pPr>
              <a:lnSpc>
                <a:spcPct val="100000"/>
              </a:lnSpc>
              <a:spcBef>
                <a:spcPct val="0"/>
              </a:spcBef>
            </a:pPr>
            <a:r>
              <a:rPr lang="en-US" sz="800" b="1" dirty="0">
                <a:solidFill>
                  <a:srgbClr val="FFFFFF">
                    <a:lumMod val="50000"/>
                  </a:srgbClr>
                </a:solidFill>
              </a:rPr>
              <a:t>CONFIDENTIAL OR RESTRICTED [Delete as appropriate]</a:t>
            </a:r>
            <a:endParaRPr lang="en-US" sz="800" dirty="0">
              <a:solidFill>
                <a:srgbClr val="FFFFFF">
                  <a:lumMod val="50000"/>
                </a:srgbClr>
              </a:solidFill>
            </a:endParaRPr>
          </a:p>
        </p:txBody>
      </p:sp>
      <p:pic>
        <p:nvPicPr>
          <p:cNvPr id="10" name="Picture 9" descr="SHL_tag_2col_pos_outline.eps">
            <a:extLst>
              <a:ext uri="{FF2B5EF4-FFF2-40B4-BE49-F238E27FC236}">
                <a16:creationId xmlns:a16="http://schemas.microsoft.com/office/drawing/2014/main" xmlns="" id="{15DC5832-5569-8746-85F3-586873324C38}"/>
              </a:ext>
            </a:extLst>
          </p:cNvPr>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444883" y="5775108"/>
            <a:ext cx="1363134" cy="844984"/>
          </a:xfrm>
          <a:prstGeom prst="rect">
            <a:avLst/>
          </a:prstGeom>
        </p:spPr>
      </p:pic>
    </p:spTree>
    <p:extLst>
      <p:ext uri="{BB962C8B-B14F-4D97-AF65-F5344CB8AC3E}">
        <p14:creationId xmlns:p14="http://schemas.microsoft.com/office/powerpoint/2010/main" val="173572779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Long Title (Teal)">
    <p:bg>
      <p:bgRef idx="1001">
        <a:schemeClr val="bg1"/>
      </p:bgRef>
    </p:bg>
    <p:spTree>
      <p:nvGrpSpPr>
        <p:cNvPr id="1" name=""/>
        <p:cNvGrpSpPr/>
        <p:nvPr/>
      </p:nvGrpSpPr>
      <p:grpSpPr>
        <a:xfrm>
          <a:off x="0" y="0"/>
          <a:ext cx="0" cy="0"/>
          <a:chOff x="0" y="0"/>
          <a:chExt cx="0" cy="0"/>
        </a:xfrm>
      </p:grpSpPr>
      <p:sp>
        <p:nvSpPr>
          <p:cNvPr id="30" name="Rectangle 29"/>
          <p:cNvSpPr/>
          <p:nvPr userDrawn="1"/>
        </p:nvSpPr>
        <p:spPr>
          <a:xfrm>
            <a:off x="0" y="0"/>
            <a:ext cx="9144000" cy="4394200"/>
          </a:xfrm>
          <a:prstGeom prst="rect">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dirty="0">
              <a:solidFill>
                <a:srgbClr val="FFFFFF"/>
              </a:solidFill>
            </a:endParaRPr>
          </a:p>
        </p:txBody>
      </p:sp>
      <p:sp>
        <p:nvSpPr>
          <p:cNvPr id="31" name="Text Placeholder 2"/>
          <p:cNvSpPr>
            <a:spLocks noGrp="1"/>
          </p:cNvSpPr>
          <p:nvPr>
            <p:ph type="body" sz="quarter" idx="13" hasCustomPrompt="1"/>
          </p:nvPr>
        </p:nvSpPr>
        <p:spPr>
          <a:xfrm>
            <a:off x="464262" y="3386761"/>
            <a:ext cx="8227301" cy="329321"/>
          </a:xfrm>
          <a:prstGeom prst="rect">
            <a:avLst/>
          </a:prstGeom>
          <a:ln>
            <a:noFill/>
          </a:ln>
        </p:spPr>
        <p:txBody>
          <a:bodyPr vert="horz" lIns="0" anchor="t">
            <a:spAutoFit/>
          </a:bodyPr>
          <a:lstStyle>
            <a:lvl1pPr marL="0" indent="0">
              <a:buFontTx/>
              <a:buNone/>
              <a:defRPr sz="1400" b="1" baseline="0">
                <a:ln>
                  <a:noFill/>
                </a:ln>
                <a:solidFill>
                  <a:schemeClr val="bg1"/>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Additional Detail</a:t>
            </a:r>
          </a:p>
        </p:txBody>
      </p:sp>
      <p:sp>
        <p:nvSpPr>
          <p:cNvPr id="32" name="Text Placeholder 2"/>
          <p:cNvSpPr>
            <a:spLocks noGrp="1"/>
          </p:cNvSpPr>
          <p:nvPr>
            <p:ph type="body" sz="quarter" idx="10" hasCustomPrompt="1"/>
          </p:nvPr>
        </p:nvSpPr>
        <p:spPr>
          <a:xfrm>
            <a:off x="461962" y="371474"/>
            <a:ext cx="8229601" cy="1335881"/>
          </a:xfrm>
          <a:prstGeom prst="rect">
            <a:avLst/>
          </a:prstGeom>
          <a:ln>
            <a:noFill/>
          </a:ln>
        </p:spPr>
        <p:txBody>
          <a:bodyPr vert="horz" lIns="0" rIns="0" bIns="91440" anchor="t"/>
          <a:lstStyle>
            <a:lvl1pPr marL="0" indent="0" algn="l" defTabSz="457200" rtl="0" eaLnBrk="1" latinLnBrk="0" hangingPunct="1">
              <a:spcBef>
                <a:spcPct val="20000"/>
              </a:spcBef>
              <a:buFontTx/>
              <a:buNone/>
              <a:defRPr lang="en-US" sz="3200" b="1" kern="1200" baseline="0" dirty="0">
                <a:ln>
                  <a:noFill/>
                </a:ln>
                <a:solidFill>
                  <a:schemeClr val="bg1"/>
                </a:solidFill>
                <a:latin typeface="Arial" panose="020B0604020202020204" pitchFamily="34" charset="0"/>
                <a:ea typeface="+mn-ea"/>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lvl="0" indent="0" algn="l" defTabSz="457200" rtl="0" eaLnBrk="1" latinLnBrk="0" hangingPunct="1">
              <a:spcBef>
                <a:spcPct val="20000"/>
              </a:spcBef>
              <a:buFontTx/>
              <a:buNone/>
            </a:pPr>
            <a:r>
              <a:rPr lang="en-US" dirty="0"/>
              <a:t>Use This Layout For Longer Titles; Limit Title to Two Lines</a:t>
            </a:r>
          </a:p>
        </p:txBody>
      </p:sp>
      <p:sp>
        <p:nvSpPr>
          <p:cNvPr id="33" name="Text Placeholder 2"/>
          <p:cNvSpPr>
            <a:spLocks noGrp="1"/>
          </p:cNvSpPr>
          <p:nvPr>
            <p:ph type="body" sz="quarter" idx="12" hasCustomPrompt="1"/>
          </p:nvPr>
        </p:nvSpPr>
        <p:spPr>
          <a:xfrm>
            <a:off x="461962" y="1970322"/>
            <a:ext cx="8229601" cy="744064"/>
          </a:xfrm>
          <a:prstGeom prst="rect">
            <a:avLst/>
          </a:prstGeom>
          <a:ln>
            <a:noFill/>
          </a:ln>
        </p:spPr>
        <p:txBody>
          <a:bodyPr vert="horz" lIns="0" anchor="t"/>
          <a:lstStyle>
            <a:lvl1pPr marL="0" indent="0">
              <a:buFontTx/>
              <a:buNone/>
              <a:defRPr sz="1600" b="0" baseline="0">
                <a:ln>
                  <a:noFill/>
                </a:ln>
                <a:solidFill>
                  <a:schemeClr val="bg1"/>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Click to Enter Subtitle</a:t>
            </a:r>
          </a:p>
        </p:txBody>
      </p:sp>
      <p:sp>
        <p:nvSpPr>
          <p:cNvPr id="9" name="Footer Placeholder 1">
            <a:extLst>
              <a:ext uri="{FF2B5EF4-FFF2-40B4-BE49-F238E27FC236}">
                <a16:creationId xmlns:a16="http://schemas.microsoft.com/office/drawing/2014/main" xmlns="" id="{B2FDD440-A85F-344D-A725-325A6C65B319}"/>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a:solidFill>
                  <a:srgbClr val="FFFFFF">
                    <a:lumMod val="50000"/>
                  </a:srgbClr>
                </a:solidFill>
              </a:rPr>
              <a:t>Version: X.X  Last modified: [insert date format: DD Month YYYY]</a:t>
            </a:r>
          </a:p>
          <a:p>
            <a:pPr>
              <a:lnSpc>
                <a:spcPct val="100000"/>
              </a:lnSpc>
              <a:spcBef>
                <a:spcPct val="0"/>
              </a:spcBef>
            </a:pPr>
            <a:r>
              <a:rPr lang="en-US" sz="800" b="1" dirty="0">
                <a:solidFill>
                  <a:srgbClr val="FFFFFF">
                    <a:lumMod val="50000"/>
                  </a:srgbClr>
                </a:solidFill>
              </a:rPr>
              <a:t>CONFIDENTIAL OR RESTRICTED [Delete as appropriate]</a:t>
            </a:r>
            <a:endParaRPr lang="en-US" sz="800" dirty="0">
              <a:solidFill>
                <a:srgbClr val="FFFFFF">
                  <a:lumMod val="50000"/>
                </a:srgbClr>
              </a:solidFill>
            </a:endParaRPr>
          </a:p>
        </p:txBody>
      </p:sp>
      <p:pic>
        <p:nvPicPr>
          <p:cNvPr id="10" name="Picture 9" descr="SHL_tag_2col_pos_outline.eps">
            <a:extLst>
              <a:ext uri="{FF2B5EF4-FFF2-40B4-BE49-F238E27FC236}">
                <a16:creationId xmlns:a16="http://schemas.microsoft.com/office/drawing/2014/main" xmlns="" id="{1C1BC6B6-EFDB-4B4A-819E-F5A26CA9BA3A}"/>
              </a:ext>
            </a:extLst>
          </p:cNvPr>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444883" y="5775108"/>
            <a:ext cx="1363134" cy="844984"/>
          </a:xfrm>
          <a:prstGeom prst="rect">
            <a:avLst/>
          </a:prstGeom>
        </p:spPr>
      </p:pic>
    </p:spTree>
    <p:extLst>
      <p:ext uri="{BB962C8B-B14F-4D97-AF65-F5344CB8AC3E}">
        <p14:creationId xmlns:p14="http://schemas.microsoft.com/office/powerpoint/2010/main" val="217591443"/>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ver Long Title (Lilac)">
    <p:bg>
      <p:bgRef idx="1001">
        <a:schemeClr val="bg1"/>
      </p:bgRef>
    </p:bg>
    <p:spTree>
      <p:nvGrpSpPr>
        <p:cNvPr id="1" name=""/>
        <p:cNvGrpSpPr/>
        <p:nvPr/>
      </p:nvGrpSpPr>
      <p:grpSpPr>
        <a:xfrm>
          <a:off x="0" y="0"/>
          <a:ext cx="0" cy="0"/>
          <a:chOff x="0" y="0"/>
          <a:chExt cx="0" cy="0"/>
        </a:xfrm>
      </p:grpSpPr>
      <p:sp>
        <p:nvSpPr>
          <p:cNvPr id="30" name="Rectangle 29"/>
          <p:cNvSpPr/>
          <p:nvPr userDrawn="1"/>
        </p:nvSpPr>
        <p:spPr>
          <a:xfrm>
            <a:off x="0" y="0"/>
            <a:ext cx="9144000" cy="4394200"/>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dirty="0">
              <a:solidFill>
                <a:srgbClr val="FFFFFF"/>
              </a:solidFill>
            </a:endParaRPr>
          </a:p>
        </p:txBody>
      </p:sp>
      <p:sp>
        <p:nvSpPr>
          <p:cNvPr id="31" name="Text Placeholder 2"/>
          <p:cNvSpPr>
            <a:spLocks noGrp="1"/>
          </p:cNvSpPr>
          <p:nvPr>
            <p:ph type="body" sz="quarter" idx="13" hasCustomPrompt="1"/>
          </p:nvPr>
        </p:nvSpPr>
        <p:spPr>
          <a:xfrm>
            <a:off x="464262" y="3386761"/>
            <a:ext cx="8227301" cy="329321"/>
          </a:xfrm>
          <a:prstGeom prst="rect">
            <a:avLst/>
          </a:prstGeom>
          <a:ln>
            <a:noFill/>
          </a:ln>
        </p:spPr>
        <p:txBody>
          <a:bodyPr vert="horz" lIns="0" anchor="t">
            <a:spAutoFit/>
          </a:bodyPr>
          <a:lstStyle>
            <a:lvl1pPr marL="0" indent="0">
              <a:buFontTx/>
              <a:buNone/>
              <a:defRPr sz="1400" b="1" baseline="0">
                <a:ln>
                  <a:noFill/>
                </a:ln>
                <a:solidFill>
                  <a:schemeClr val="bg1"/>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Additional Detail</a:t>
            </a:r>
          </a:p>
        </p:txBody>
      </p:sp>
      <p:sp>
        <p:nvSpPr>
          <p:cNvPr id="32" name="Text Placeholder 2"/>
          <p:cNvSpPr>
            <a:spLocks noGrp="1"/>
          </p:cNvSpPr>
          <p:nvPr>
            <p:ph type="body" sz="quarter" idx="10" hasCustomPrompt="1"/>
          </p:nvPr>
        </p:nvSpPr>
        <p:spPr>
          <a:xfrm>
            <a:off x="461962" y="371474"/>
            <a:ext cx="8229601" cy="1335881"/>
          </a:xfrm>
          <a:prstGeom prst="rect">
            <a:avLst/>
          </a:prstGeom>
          <a:ln>
            <a:noFill/>
          </a:ln>
        </p:spPr>
        <p:txBody>
          <a:bodyPr vert="horz" lIns="0" rIns="0" bIns="91440" anchor="t"/>
          <a:lstStyle>
            <a:lvl1pPr marL="0" indent="0" algn="l" defTabSz="457200" rtl="0" eaLnBrk="1" latinLnBrk="0" hangingPunct="1">
              <a:spcBef>
                <a:spcPct val="20000"/>
              </a:spcBef>
              <a:buFontTx/>
              <a:buNone/>
              <a:defRPr lang="en-US" sz="3200" b="1" kern="1200" baseline="0" dirty="0">
                <a:ln>
                  <a:noFill/>
                </a:ln>
                <a:solidFill>
                  <a:schemeClr val="bg1"/>
                </a:solidFill>
                <a:latin typeface="Arial" panose="020B0604020202020204" pitchFamily="34" charset="0"/>
                <a:ea typeface="+mn-ea"/>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lvl="0" indent="0" algn="l" defTabSz="457200" rtl="0" eaLnBrk="1" latinLnBrk="0" hangingPunct="1">
              <a:spcBef>
                <a:spcPct val="20000"/>
              </a:spcBef>
              <a:buFontTx/>
              <a:buNone/>
            </a:pPr>
            <a:r>
              <a:rPr lang="en-US" dirty="0"/>
              <a:t>Use This Layout For Longer Titles; Limit Title to Two Lines</a:t>
            </a:r>
          </a:p>
        </p:txBody>
      </p:sp>
      <p:sp>
        <p:nvSpPr>
          <p:cNvPr id="33" name="Text Placeholder 2"/>
          <p:cNvSpPr>
            <a:spLocks noGrp="1"/>
          </p:cNvSpPr>
          <p:nvPr>
            <p:ph type="body" sz="quarter" idx="12" hasCustomPrompt="1"/>
          </p:nvPr>
        </p:nvSpPr>
        <p:spPr>
          <a:xfrm>
            <a:off x="461962" y="1970322"/>
            <a:ext cx="8229601" cy="744064"/>
          </a:xfrm>
          <a:prstGeom prst="rect">
            <a:avLst/>
          </a:prstGeom>
          <a:ln>
            <a:noFill/>
          </a:ln>
        </p:spPr>
        <p:txBody>
          <a:bodyPr vert="horz" lIns="0" anchor="t"/>
          <a:lstStyle>
            <a:lvl1pPr marL="0" indent="0">
              <a:buFontTx/>
              <a:buNone/>
              <a:defRPr sz="1600" b="0" baseline="0">
                <a:ln>
                  <a:noFill/>
                </a:ln>
                <a:solidFill>
                  <a:schemeClr val="bg1"/>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Click to Enter Subtitle</a:t>
            </a:r>
          </a:p>
        </p:txBody>
      </p:sp>
      <p:sp>
        <p:nvSpPr>
          <p:cNvPr id="9" name="Footer Placeholder 1">
            <a:extLst>
              <a:ext uri="{FF2B5EF4-FFF2-40B4-BE49-F238E27FC236}">
                <a16:creationId xmlns:a16="http://schemas.microsoft.com/office/drawing/2014/main" xmlns="" id="{B2FDD440-A85F-344D-A725-325A6C65B319}"/>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a:solidFill>
                  <a:srgbClr val="FFFFFF">
                    <a:lumMod val="50000"/>
                  </a:srgbClr>
                </a:solidFill>
              </a:rPr>
              <a:t>Version: X.X  Last modified: [insert date format: DD Month YYYY]</a:t>
            </a:r>
          </a:p>
          <a:p>
            <a:pPr>
              <a:lnSpc>
                <a:spcPct val="100000"/>
              </a:lnSpc>
              <a:spcBef>
                <a:spcPct val="0"/>
              </a:spcBef>
            </a:pPr>
            <a:r>
              <a:rPr lang="en-US" sz="800" b="1" dirty="0">
                <a:solidFill>
                  <a:srgbClr val="FFFFFF">
                    <a:lumMod val="50000"/>
                  </a:srgbClr>
                </a:solidFill>
              </a:rPr>
              <a:t>CONFIDENTIAL OR RESTRICTED [Delete as appropriate]</a:t>
            </a:r>
            <a:endParaRPr lang="en-US" sz="800" dirty="0">
              <a:solidFill>
                <a:srgbClr val="FFFFFF">
                  <a:lumMod val="50000"/>
                </a:srgbClr>
              </a:solidFill>
            </a:endParaRPr>
          </a:p>
        </p:txBody>
      </p:sp>
      <p:pic>
        <p:nvPicPr>
          <p:cNvPr id="10" name="Picture 9" descr="SHL_tag_2col_pos_outline.eps">
            <a:extLst>
              <a:ext uri="{FF2B5EF4-FFF2-40B4-BE49-F238E27FC236}">
                <a16:creationId xmlns:a16="http://schemas.microsoft.com/office/drawing/2014/main" xmlns="" id="{8BEA1EB1-90BD-6C45-84F5-92149CFFA221}"/>
              </a:ext>
            </a:extLst>
          </p:cNvPr>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444883" y="5775108"/>
            <a:ext cx="1363134" cy="844984"/>
          </a:xfrm>
          <a:prstGeom prst="rect">
            <a:avLst/>
          </a:prstGeom>
        </p:spPr>
      </p:pic>
    </p:spTree>
    <p:extLst>
      <p:ext uri="{BB962C8B-B14F-4D97-AF65-F5344CB8AC3E}">
        <p14:creationId xmlns:p14="http://schemas.microsoft.com/office/powerpoint/2010/main" val="323475748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ver Long Title (Marigold)">
    <p:bg>
      <p:bgRef idx="1001">
        <a:schemeClr val="bg1"/>
      </p:bgRef>
    </p:bg>
    <p:spTree>
      <p:nvGrpSpPr>
        <p:cNvPr id="1" name=""/>
        <p:cNvGrpSpPr/>
        <p:nvPr/>
      </p:nvGrpSpPr>
      <p:grpSpPr>
        <a:xfrm>
          <a:off x="0" y="0"/>
          <a:ext cx="0" cy="0"/>
          <a:chOff x="0" y="0"/>
          <a:chExt cx="0" cy="0"/>
        </a:xfrm>
      </p:grpSpPr>
      <p:sp>
        <p:nvSpPr>
          <p:cNvPr id="30" name="Rectangle 29"/>
          <p:cNvSpPr/>
          <p:nvPr userDrawn="1"/>
        </p:nvSpPr>
        <p:spPr>
          <a:xfrm>
            <a:off x="0" y="0"/>
            <a:ext cx="9144000" cy="4394200"/>
          </a:xfrm>
          <a:prstGeom prst="rect">
            <a:avLst/>
          </a:prstGeom>
          <a:solidFill>
            <a:schemeClr val="accent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dirty="0">
              <a:solidFill>
                <a:srgbClr val="FFFFFF"/>
              </a:solidFill>
            </a:endParaRPr>
          </a:p>
        </p:txBody>
      </p:sp>
      <p:sp>
        <p:nvSpPr>
          <p:cNvPr id="31" name="Text Placeholder 2"/>
          <p:cNvSpPr>
            <a:spLocks noGrp="1"/>
          </p:cNvSpPr>
          <p:nvPr>
            <p:ph type="body" sz="quarter" idx="13" hasCustomPrompt="1"/>
          </p:nvPr>
        </p:nvSpPr>
        <p:spPr>
          <a:xfrm>
            <a:off x="464262" y="3386761"/>
            <a:ext cx="8227301" cy="329321"/>
          </a:xfrm>
          <a:prstGeom prst="rect">
            <a:avLst/>
          </a:prstGeom>
          <a:ln>
            <a:noFill/>
          </a:ln>
        </p:spPr>
        <p:txBody>
          <a:bodyPr vert="horz" lIns="0" anchor="t">
            <a:spAutoFit/>
          </a:bodyPr>
          <a:lstStyle>
            <a:lvl1pPr marL="0" indent="0">
              <a:buFontTx/>
              <a:buNone/>
              <a:defRPr sz="1400" b="1" baseline="0">
                <a:ln>
                  <a:noFill/>
                </a:ln>
                <a:solidFill>
                  <a:schemeClr val="tx1"/>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Additional Detail</a:t>
            </a:r>
          </a:p>
        </p:txBody>
      </p:sp>
      <p:sp>
        <p:nvSpPr>
          <p:cNvPr id="32" name="Text Placeholder 2"/>
          <p:cNvSpPr>
            <a:spLocks noGrp="1"/>
          </p:cNvSpPr>
          <p:nvPr>
            <p:ph type="body" sz="quarter" idx="10" hasCustomPrompt="1"/>
          </p:nvPr>
        </p:nvSpPr>
        <p:spPr>
          <a:xfrm>
            <a:off x="461962" y="371474"/>
            <a:ext cx="8229601" cy="1335881"/>
          </a:xfrm>
          <a:prstGeom prst="rect">
            <a:avLst/>
          </a:prstGeom>
          <a:ln>
            <a:noFill/>
          </a:ln>
        </p:spPr>
        <p:txBody>
          <a:bodyPr vert="horz" lIns="0" rIns="0" bIns="91440" anchor="t"/>
          <a:lstStyle>
            <a:lvl1pPr marL="0" indent="0" algn="l" defTabSz="457200" rtl="0" eaLnBrk="1" latinLnBrk="0" hangingPunct="1">
              <a:spcBef>
                <a:spcPct val="20000"/>
              </a:spcBef>
              <a:buFontTx/>
              <a:buNone/>
              <a:defRPr lang="en-US" sz="3200" b="1" kern="1200" baseline="0" dirty="0">
                <a:ln>
                  <a:noFill/>
                </a:ln>
                <a:solidFill>
                  <a:schemeClr val="tx1"/>
                </a:solidFill>
                <a:latin typeface="Arial" panose="020B0604020202020204" pitchFamily="34" charset="0"/>
                <a:ea typeface="+mn-ea"/>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lvl="0" indent="0" algn="l" defTabSz="457200" rtl="0" eaLnBrk="1" latinLnBrk="0" hangingPunct="1">
              <a:spcBef>
                <a:spcPct val="20000"/>
              </a:spcBef>
              <a:buFontTx/>
              <a:buNone/>
            </a:pPr>
            <a:r>
              <a:rPr lang="en-US" dirty="0"/>
              <a:t>Use This Layout For Longer Titles; Limit Title to Two Lines</a:t>
            </a:r>
          </a:p>
        </p:txBody>
      </p:sp>
      <p:sp>
        <p:nvSpPr>
          <p:cNvPr id="33" name="Text Placeholder 2"/>
          <p:cNvSpPr>
            <a:spLocks noGrp="1"/>
          </p:cNvSpPr>
          <p:nvPr>
            <p:ph type="body" sz="quarter" idx="12" hasCustomPrompt="1"/>
          </p:nvPr>
        </p:nvSpPr>
        <p:spPr>
          <a:xfrm>
            <a:off x="461962" y="1970322"/>
            <a:ext cx="8229601" cy="744064"/>
          </a:xfrm>
          <a:prstGeom prst="rect">
            <a:avLst/>
          </a:prstGeom>
          <a:ln>
            <a:noFill/>
          </a:ln>
        </p:spPr>
        <p:txBody>
          <a:bodyPr vert="horz" lIns="0" anchor="t"/>
          <a:lstStyle>
            <a:lvl1pPr marL="0" indent="0">
              <a:buFontTx/>
              <a:buNone/>
              <a:defRPr sz="1600" b="0" baseline="0">
                <a:ln>
                  <a:noFill/>
                </a:ln>
                <a:solidFill>
                  <a:schemeClr val="tx1"/>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Click to Enter Subtitle</a:t>
            </a:r>
          </a:p>
        </p:txBody>
      </p:sp>
      <p:sp>
        <p:nvSpPr>
          <p:cNvPr id="9" name="Footer Placeholder 1">
            <a:extLst>
              <a:ext uri="{FF2B5EF4-FFF2-40B4-BE49-F238E27FC236}">
                <a16:creationId xmlns:a16="http://schemas.microsoft.com/office/drawing/2014/main" xmlns="" id="{B2FDD440-A85F-344D-A725-325A6C65B319}"/>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a:solidFill>
                  <a:srgbClr val="FFFFFF">
                    <a:lumMod val="50000"/>
                  </a:srgbClr>
                </a:solidFill>
              </a:rPr>
              <a:t>Version: X.X  Last modified: [insert date format: DD Month YYYY]</a:t>
            </a:r>
          </a:p>
          <a:p>
            <a:pPr>
              <a:lnSpc>
                <a:spcPct val="100000"/>
              </a:lnSpc>
              <a:spcBef>
                <a:spcPct val="0"/>
              </a:spcBef>
            </a:pPr>
            <a:r>
              <a:rPr lang="en-US" sz="800" b="1" dirty="0">
                <a:solidFill>
                  <a:srgbClr val="FFFFFF">
                    <a:lumMod val="50000"/>
                  </a:srgbClr>
                </a:solidFill>
              </a:rPr>
              <a:t>CONFIDENTIAL OR RESTRICTED [Delete as appropriate]</a:t>
            </a:r>
            <a:endParaRPr lang="en-US" sz="800" dirty="0">
              <a:solidFill>
                <a:srgbClr val="FFFFFF">
                  <a:lumMod val="50000"/>
                </a:srgbClr>
              </a:solidFill>
            </a:endParaRPr>
          </a:p>
        </p:txBody>
      </p:sp>
      <p:pic>
        <p:nvPicPr>
          <p:cNvPr id="10" name="Picture 9" descr="SHL_tag_2col_pos_outline.eps">
            <a:extLst>
              <a:ext uri="{FF2B5EF4-FFF2-40B4-BE49-F238E27FC236}">
                <a16:creationId xmlns:a16="http://schemas.microsoft.com/office/drawing/2014/main" xmlns="" id="{2ED0F7C9-57FF-4340-9A65-7DCD16A70DA5}"/>
              </a:ext>
            </a:extLst>
          </p:cNvPr>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444883" y="5775108"/>
            <a:ext cx="1363134" cy="844984"/>
          </a:xfrm>
          <a:prstGeom prst="rect">
            <a:avLst/>
          </a:prstGeom>
        </p:spPr>
      </p:pic>
    </p:spTree>
    <p:extLst>
      <p:ext uri="{BB962C8B-B14F-4D97-AF65-F5344CB8AC3E}">
        <p14:creationId xmlns:p14="http://schemas.microsoft.com/office/powerpoint/2010/main" val="146626835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FD7AAB37-4A80-964E-824F-F32F502495CE}"/>
              </a:ext>
            </a:extLst>
          </p:cNvPr>
          <p:cNvSpPr>
            <a:spLocks noGrp="1"/>
          </p:cNvSpPr>
          <p:nvPr>
            <p:ph type="ftr" sz="quarter" idx="3"/>
          </p:nvPr>
        </p:nvSpPr>
        <p:spPr>
          <a:xfrm>
            <a:off x="2152186" y="6186191"/>
            <a:ext cx="6776223"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a:solidFill>
                  <a:srgbClr val="FFFFFF">
                    <a:lumMod val="50000"/>
                  </a:srgbClr>
                </a:solidFill>
              </a:rPr>
              <a:t>Version: X.X  Last modified: [insert date format: DD Month YYYY]</a:t>
            </a:r>
          </a:p>
          <a:p>
            <a:pPr>
              <a:lnSpc>
                <a:spcPct val="100000"/>
              </a:lnSpc>
              <a:spcBef>
                <a:spcPct val="0"/>
              </a:spcBef>
            </a:pPr>
            <a:r>
              <a:rPr lang="en-US" sz="800" b="1" dirty="0">
                <a:solidFill>
                  <a:srgbClr val="FFFFFF">
                    <a:lumMod val="50000"/>
                  </a:srgbClr>
                </a:solidFill>
              </a:rPr>
              <a:t>CONFIDENTIAL OR RESTRICTED [Delete as appropriate]</a:t>
            </a:r>
            <a:endParaRPr lang="en-US" sz="800" dirty="0">
              <a:solidFill>
                <a:srgbClr val="FFFFFF">
                  <a:lumMod val="50000"/>
                </a:srgbClr>
              </a:solidFill>
            </a:endParaRPr>
          </a:p>
        </p:txBody>
      </p:sp>
    </p:spTree>
    <p:extLst>
      <p:ext uri="{BB962C8B-B14F-4D97-AF65-F5344CB8AC3E}">
        <p14:creationId xmlns:p14="http://schemas.microsoft.com/office/powerpoint/2010/main" val="3405772907"/>
      </p:ext>
    </p:extLst>
  </p:cSld>
  <p:clrMap bg1="lt1" tx1="dk1" bg2="lt2" tx2="dk2" accent1="accent1" accent2="accent2" accent3="accent3" accent4="accent4" accent5="accent5" accent6="accent6" hlink="hlink" folHlink="folHlink"/>
  <p:sldLayoutIdLst>
    <p:sldLayoutId id="2147484006" r:id="rId1"/>
    <p:sldLayoutId id="2147484007" r:id="rId2"/>
    <p:sldLayoutId id="2147484008" r:id="rId3"/>
    <p:sldLayoutId id="2147484009" r:id="rId4"/>
    <p:sldLayoutId id="2147484010" r:id="rId5"/>
    <p:sldLayoutId id="2147484060" r:id="rId6"/>
    <p:sldLayoutId id="2147484061" r:id="rId7"/>
    <p:sldLayoutId id="2147484062" r:id="rId8"/>
    <p:sldLayoutId id="2147484063" r:id="rId9"/>
    <p:sldLayoutId id="2147484011" r:id="rId10"/>
    <p:sldLayoutId id="2147484013" r:id="rId11"/>
    <p:sldLayoutId id="2147484014" r:id="rId12"/>
    <p:sldLayoutId id="2147484015" r:id="rId13"/>
    <p:sldLayoutId id="2147484017" r:id="rId14"/>
    <p:sldLayoutId id="2147484019" r:id="rId15"/>
    <p:sldLayoutId id="2147484021" r:id="rId16"/>
    <p:sldLayoutId id="2147484023" r:id="rId17"/>
    <p:sldLayoutId id="2147484026" r:id="rId18"/>
    <p:sldLayoutId id="2147484027" r:id="rId19"/>
    <p:sldLayoutId id="2147484025" r:id="rId20"/>
    <p:sldLayoutId id="2147484030" r:id="rId21"/>
    <p:sldLayoutId id="2147484064" r:id="rId22"/>
    <p:sldLayoutId id="2147484031" r:id="rId23"/>
    <p:sldLayoutId id="2147484032" r:id="rId24"/>
    <p:sldLayoutId id="2147484033" r:id="rId25"/>
    <p:sldLayoutId id="2147484034" r:id="rId26"/>
    <p:sldLayoutId id="2147484035" r:id="rId27"/>
    <p:sldLayoutId id="2147484036" r:id="rId28"/>
    <p:sldLayoutId id="2147484037" r:id="rId29"/>
    <p:sldLayoutId id="2147484039" r:id="rId30"/>
    <p:sldLayoutId id="2147484040" r:id="rId31"/>
    <p:sldLayoutId id="2147484041" r:id="rId32"/>
    <p:sldLayoutId id="2147484043" r:id="rId33"/>
    <p:sldLayoutId id="2147484045" r:id="rId34"/>
    <p:sldLayoutId id="2147484047" r:id="rId35"/>
    <p:sldLayoutId id="2147484049" r:id="rId36"/>
    <p:sldLayoutId id="2147484052" r:id="rId37"/>
    <p:sldLayoutId id="2147484051" r:id="rId38"/>
    <p:sldLayoutId id="2147484054" r:id="rId39"/>
    <p:sldLayoutId id="2147484066" r:id="rId40"/>
    <p:sldLayoutId id="2147484058" r:id="rId41"/>
    <p:sldLayoutId id="2147484065" r:id="rId42"/>
    <p:sldLayoutId id="2147484068" r:id="rId43"/>
    <p:sldLayoutId id="2147484067" r:id="rId44"/>
  </p:sldLayoutIdLst>
  <p:hf sldNum="0" hdr="0" dt="0"/>
  <p:txStyles>
    <p:titleStyle>
      <a:lvl1pPr algn="l" rtl="0" eaLnBrk="1" fontAlgn="base" hangingPunct="1">
        <a:spcBef>
          <a:spcPct val="0"/>
        </a:spcBef>
        <a:spcAft>
          <a:spcPct val="0"/>
        </a:spcAft>
        <a:defRPr sz="2400" b="1" cap="none" baseline="0">
          <a:solidFill>
            <a:schemeClr val="accent1"/>
          </a:solidFill>
          <a:latin typeface="+mj-lt"/>
          <a:ea typeface="+mj-ea"/>
          <a:cs typeface="Arial" panose="020B0604020202020204" pitchFamily="34" charset="0"/>
        </a:defRPr>
      </a:lvl1pPr>
      <a:lvl2pPr algn="l" rtl="0" eaLnBrk="1" fontAlgn="base" hangingPunct="1">
        <a:spcBef>
          <a:spcPct val="0"/>
        </a:spcBef>
        <a:spcAft>
          <a:spcPct val="0"/>
        </a:spcAft>
        <a:defRPr sz="2400">
          <a:solidFill>
            <a:schemeClr val="tx2"/>
          </a:solidFill>
          <a:latin typeface="Georgia" pitchFamily="18" charset="0"/>
        </a:defRPr>
      </a:lvl2pPr>
      <a:lvl3pPr algn="l" rtl="0" eaLnBrk="1" fontAlgn="base" hangingPunct="1">
        <a:spcBef>
          <a:spcPct val="0"/>
        </a:spcBef>
        <a:spcAft>
          <a:spcPct val="0"/>
        </a:spcAft>
        <a:defRPr sz="2400">
          <a:solidFill>
            <a:schemeClr val="tx2"/>
          </a:solidFill>
          <a:latin typeface="Georgia" pitchFamily="18" charset="0"/>
        </a:defRPr>
      </a:lvl3pPr>
      <a:lvl4pPr algn="l" rtl="0" eaLnBrk="1" fontAlgn="base" hangingPunct="1">
        <a:spcBef>
          <a:spcPct val="0"/>
        </a:spcBef>
        <a:spcAft>
          <a:spcPct val="0"/>
        </a:spcAft>
        <a:defRPr sz="2400">
          <a:solidFill>
            <a:schemeClr val="tx2"/>
          </a:solidFill>
          <a:latin typeface="Georgia" pitchFamily="18" charset="0"/>
        </a:defRPr>
      </a:lvl4pPr>
      <a:lvl5pPr algn="l" rtl="0" eaLnBrk="1" fontAlgn="base" hangingPunct="1">
        <a:spcBef>
          <a:spcPct val="0"/>
        </a:spcBef>
        <a:spcAft>
          <a:spcPct val="0"/>
        </a:spcAft>
        <a:defRPr sz="2400">
          <a:solidFill>
            <a:schemeClr val="tx2"/>
          </a:solidFill>
          <a:latin typeface="Georgia" pitchFamily="18" charset="0"/>
        </a:defRPr>
      </a:lvl5pPr>
      <a:lvl6pPr marL="457200" algn="l" rtl="0" eaLnBrk="1" fontAlgn="base" hangingPunct="1">
        <a:spcBef>
          <a:spcPct val="0"/>
        </a:spcBef>
        <a:spcAft>
          <a:spcPct val="0"/>
        </a:spcAft>
        <a:defRPr sz="2400">
          <a:solidFill>
            <a:schemeClr val="tx2"/>
          </a:solidFill>
          <a:latin typeface="Georgia" pitchFamily="18" charset="0"/>
        </a:defRPr>
      </a:lvl6pPr>
      <a:lvl7pPr marL="914400" algn="l" rtl="0" eaLnBrk="1" fontAlgn="base" hangingPunct="1">
        <a:spcBef>
          <a:spcPct val="0"/>
        </a:spcBef>
        <a:spcAft>
          <a:spcPct val="0"/>
        </a:spcAft>
        <a:defRPr sz="2400">
          <a:solidFill>
            <a:schemeClr val="tx2"/>
          </a:solidFill>
          <a:latin typeface="Georgia" pitchFamily="18" charset="0"/>
        </a:defRPr>
      </a:lvl7pPr>
      <a:lvl8pPr marL="1371600" algn="l" rtl="0" eaLnBrk="1" fontAlgn="base" hangingPunct="1">
        <a:spcBef>
          <a:spcPct val="0"/>
        </a:spcBef>
        <a:spcAft>
          <a:spcPct val="0"/>
        </a:spcAft>
        <a:defRPr sz="2400">
          <a:solidFill>
            <a:schemeClr val="tx2"/>
          </a:solidFill>
          <a:latin typeface="Georgia" pitchFamily="18" charset="0"/>
        </a:defRPr>
      </a:lvl8pPr>
      <a:lvl9pPr marL="1828800" algn="l" rtl="0" eaLnBrk="1" fontAlgn="base" hangingPunct="1">
        <a:spcBef>
          <a:spcPct val="0"/>
        </a:spcBef>
        <a:spcAft>
          <a:spcPct val="0"/>
        </a:spcAft>
        <a:defRPr sz="2400">
          <a:solidFill>
            <a:schemeClr val="tx2"/>
          </a:solidFill>
          <a:latin typeface="Georgia" pitchFamily="18" charset="0"/>
        </a:defRPr>
      </a:lvl9pPr>
    </p:titleStyle>
    <p:bodyStyle>
      <a:lvl1pPr marL="207963" indent="-207963" algn="l" rtl="0" eaLnBrk="1" fontAlgn="base" hangingPunct="1">
        <a:lnSpc>
          <a:spcPct val="110000"/>
        </a:lnSpc>
        <a:spcBef>
          <a:spcPts val="700"/>
        </a:spcBef>
        <a:spcAft>
          <a:spcPct val="0"/>
        </a:spcAft>
        <a:buClr>
          <a:srgbClr val="4D4F53"/>
        </a:buClr>
        <a:buFont typeface="Wingdings" charset="2"/>
        <a:buChar char="§"/>
        <a:defRPr sz="2000">
          <a:solidFill>
            <a:schemeClr val="tx1"/>
          </a:solidFill>
          <a:latin typeface="Arial"/>
          <a:ea typeface="+mn-ea"/>
          <a:cs typeface="Arial"/>
        </a:defRPr>
      </a:lvl1pPr>
      <a:lvl2pPr marL="398463" indent="-188913" algn="l" rtl="0" eaLnBrk="1" fontAlgn="base" hangingPunct="1">
        <a:lnSpc>
          <a:spcPct val="110000"/>
        </a:lnSpc>
        <a:spcBef>
          <a:spcPts val="600"/>
        </a:spcBef>
        <a:spcAft>
          <a:spcPct val="0"/>
        </a:spcAft>
        <a:buClr>
          <a:srgbClr val="4D4F53"/>
        </a:buClr>
        <a:buFont typeface="Lucida Grande"/>
        <a:buChar char="−"/>
        <a:defRPr>
          <a:solidFill>
            <a:schemeClr val="tx1"/>
          </a:solidFill>
          <a:latin typeface="Arial"/>
          <a:cs typeface="Arial"/>
        </a:defRPr>
      </a:lvl2pPr>
      <a:lvl3pPr marL="593725" indent="-193675"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3pPr>
      <a:lvl4pPr marL="788988" indent="-193675" algn="l" rtl="0" eaLnBrk="1" fontAlgn="base" hangingPunct="1">
        <a:lnSpc>
          <a:spcPct val="110000"/>
        </a:lnSpc>
        <a:spcBef>
          <a:spcPts val="500"/>
        </a:spcBef>
        <a:spcAft>
          <a:spcPct val="0"/>
        </a:spcAft>
        <a:buClr>
          <a:srgbClr val="4D4F53"/>
        </a:buClr>
        <a:buFont typeface="Lucida Grande"/>
        <a:buChar char="−"/>
        <a:defRPr sz="1400">
          <a:solidFill>
            <a:schemeClr val="tx1"/>
          </a:solidFill>
          <a:latin typeface="Arial"/>
          <a:cs typeface="Arial"/>
        </a:defRPr>
      </a:lvl4pPr>
      <a:lvl5pPr marL="985838" indent="-195263" algn="l" rtl="0" eaLnBrk="1" fontAlgn="base" hangingPunct="1">
        <a:lnSpc>
          <a:spcPct val="110000"/>
        </a:lnSpc>
        <a:spcBef>
          <a:spcPts val="500"/>
        </a:spcBef>
        <a:spcAft>
          <a:spcPct val="0"/>
        </a:spcAft>
        <a:buClr>
          <a:srgbClr val="4D4F53"/>
        </a:buClr>
        <a:buFont typeface="Wingdings" charset="2"/>
        <a:buChar char="§"/>
        <a:defRPr sz="1400">
          <a:solidFill>
            <a:schemeClr val="tx1"/>
          </a:solidFill>
          <a:latin typeface="Arial"/>
          <a:cs typeface="Arial"/>
        </a:defRPr>
      </a:lvl5pPr>
      <a:lvl6pPr marL="14430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6pPr>
      <a:lvl7pPr marL="19002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7pPr>
      <a:lvl8pPr marL="23574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8pPr>
      <a:lvl9pPr marL="28146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8.png"/><Relationship Id="rId7" Type="http://schemas.openxmlformats.org/officeDocument/2006/relationships/diagramColors" Target="../diagrams/colors1.xml"/><Relationship Id="rId2" Type="http://schemas.openxmlformats.org/officeDocument/2006/relationships/image" Target="../media/image7.png"/><Relationship Id="rId1" Type="http://schemas.openxmlformats.org/officeDocument/2006/relationships/slideLayout" Target="../slideLayouts/slideLayout1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9.png"/><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1.png"/><Relationship Id="rId7" Type="http://schemas.openxmlformats.org/officeDocument/2006/relationships/diagramColors" Target="../diagrams/colors3.xml"/><Relationship Id="rId2" Type="http://schemas.openxmlformats.org/officeDocument/2006/relationships/image" Target="../media/image10.png"/><Relationship Id="rId1" Type="http://schemas.openxmlformats.org/officeDocument/2006/relationships/slideLayout" Target="../slideLayouts/slideLayout1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2.png"/><Relationship Id="rId1" Type="http://schemas.openxmlformats.org/officeDocument/2006/relationships/slideLayout" Target="../slideLayouts/slideLayout1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image" Target="../media/image14.png"/><Relationship Id="rId7" Type="http://schemas.openxmlformats.org/officeDocument/2006/relationships/diagramData" Target="../diagrams/data6.xml"/><Relationship Id="rId2" Type="http://schemas.openxmlformats.org/officeDocument/2006/relationships/image" Target="../media/image13.png"/><Relationship Id="rId1" Type="http://schemas.openxmlformats.org/officeDocument/2006/relationships/slideLayout" Target="../slideLayouts/slideLayout11.xml"/><Relationship Id="rId6" Type="http://schemas.openxmlformats.org/officeDocument/2006/relationships/image" Target="../media/image17.png"/><Relationship Id="rId11" Type="http://schemas.microsoft.com/office/2007/relationships/diagramDrawing" Target="../diagrams/drawing6.xml"/><Relationship Id="rId5" Type="http://schemas.openxmlformats.org/officeDocument/2006/relationships/image" Target="../media/image16.png"/><Relationship Id="rId10" Type="http://schemas.openxmlformats.org/officeDocument/2006/relationships/diagramColors" Target="../diagrams/colors6.xml"/><Relationship Id="rId4" Type="http://schemas.openxmlformats.org/officeDocument/2006/relationships/image" Target="../media/image15.png"/><Relationship Id="rId9"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2.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18.png"/><Relationship Id="rId7" Type="http://schemas.openxmlformats.org/officeDocument/2006/relationships/diagramColors" Target="../diagrams/colors8.xml"/><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2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diagramColors" Target="../diagrams/colors9.xml"/><Relationship Id="rId11" Type="http://schemas.openxmlformats.org/officeDocument/2006/relationships/image" Target="../media/image21.emf"/><Relationship Id="rId5" Type="http://schemas.openxmlformats.org/officeDocument/2006/relationships/diagramQuickStyle" Target="../diagrams/quickStyle9.xml"/><Relationship Id="rId10" Type="http://schemas.openxmlformats.org/officeDocument/2006/relationships/image" Target="../media/image20.emf"/><Relationship Id="rId4" Type="http://schemas.openxmlformats.org/officeDocument/2006/relationships/diagramLayout" Target="../diagrams/layout9.xml"/><Relationship Id="rId9" Type="http://schemas.openxmlformats.org/officeDocument/2006/relationships/image" Target="../media/image18.png"/></Relationships>
</file>

<file path=ppt/slides/_rels/slide2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Layout" Target="../diagrams/layout10.xml"/><Relationship Id="rId7" Type="http://schemas.openxmlformats.org/officeDocument/2006/relationships/image" Target="../media/image22.png"/><Relationship Id="rId2" Type="http://schemas.openxmlformats.org/officeDocument/2006/relationships/diagramData" Target="../diagrams/data10.xml"/><Relationship Id="rId1" Type="http://schemas.openxmlformats.org/officeDocument/2006/relationships/slideLayout" Target="../slideLayouts/slideLayout11.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24.png"/><Relationship Id="rId2" Type="http://schemas.openxmlformats.org/officeDocument/2006/relationships/diagramData" Target="../diagrams/data11.xml"/><Relationship Id="rId1" Type="http://schemas.openxmlformats.org/officeDocument/2006/relationships/slideLayout" Target="../slideLayouts/slideLayout11.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25.png"/><Relationship Id="rId2" Type="http://schemas.openxmlformats.org/officeDocument/2006/relationships/diagramData" Target="../diagrams/data12.xml"/><Relationship Id="rId1" Type="http://schemas.openxmlformats.org/officeDocument/2006/relationships/slideLayout" Target="../slideLayouts/slideLayout11.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diagramLayout" Target="../diagrams/layout13.xml"/><Relationship Id="rId7" Type="http://schemas.openxmlformats.org/officeDocument/2006/relationships/image" Target="../media/image26.png"/><Relationship Id="rId2" Type="http://schemas.openxmlformats.org/officeDocument/2006/relationships/diagramData" Target="../diagrams/data13.xml"/><Relationship Id="rId1" Type="http://schemas.openxmlformats.org/officeDocument/2006/relationships/slideLayout" Target="../slideLayouts/slideLayout11.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28.png"/><Relationship Id="rId2" Type="http://schemas.openxmlformats.org/officeDocument/2006/relationships/diagramData" Target="../diagrams/data14.xml"/><Relationship Id="rId1" Type="http://schemas.openxmlformats.org/officeDocument/2006/relationships/slideLayout" Target="../slideLayouts/slideLayout11.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11.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11.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11.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11.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diagramLayout" Target="../diagrams/layout19.xml"/><Relationship Id="rId7" Type="http://schemas.openxmlformats.org/officeDocument/2006/relationships/image" Target="../media/image29.png"/><Relationship Id="rId2" Type="http://schemas.openxmlformats.org/officeDocument/2006/relationships/diagramData" Target="../diagrams/data19.xml"/><Relationship Id="rId1" Type="http://schemas.openxmlformats.org/officeDocument/2006/relationships/slideLayout" Target="../slideLayouts/slideLayout11.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 Id="rId9"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0.xml"/><Relationship Id="rId7" Type="http://schemas.openxmlformats.org/officeDocument/2006/relationships/image" Target="../media/image32.png"/><Relationship Id="rId2" Type="http://schemas.openxmlformats.org/officeDocument/2006/relationships/diagramData" Target="../diagrams/data20.xml"/><Relationship Id="rId1" Type="http://schemas.openxmlformats.org/officeDocument/2006/relationships/slideLayout" Target="../slideLayouts/slideLayout11.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11.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2.xml"/><Relationship Id="rId7" Type="http://schemas.openxmlformats.org/officeDocument/2006/relationships/image" Target="../media/image33.png"/><Relationship Id="rId2" Type="http://schemas.openxmlformats.org/officeDocument/2006/relationships/diagramData" Target="../diagrams/data22.xml"/><Relationship Id="rId1" Type="http://schemas.openxmlformats.org/officeDocument/2006/relationships/slideLayout" Target="../slideLayouts/slideLayout11.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22B54005-D18B-EC49-8D71-C855261A9BDB}"/>
              </a:ext>
            </a:extLst>
          </p:cNvPr>
          <p:cNvSpPr>
            <a:spLocks noGrp="1"/>
          </p:cNvSpPr>
          <p:nvPr>
            <p:ph type="body" sz="quarter" idx="13"/>
          </p:nvPr>
        </p:nvSpPr>
        <p:spPr>
          <a:xfrm>
            <a:off x="315309" y="3344644"/>
            <a:ext cx="3216563" cy="342019"/>
          </a:xfrm>
        </p:spPr>
        <p:txBody>
          <a:bodyPr/>
          <a:lstStyle/>
          <a:p>
            <a:r>
              <a:rPr lang="en-US" dirty="0"/>
              <a:t>April 4, 2019</a:t>
            </a:r>
          </a:p>
        </p:txBody>
      </p:sp>
      <p:sp>
        <p:nvSpPr>
          <p:cNvPr id="5" name="Text Placeholder 4">
            <a:extLst>
              <a:ext uri="{FF2B5EF4-FFF2-40B4-BE49-F238E27FC236}">
                <a16:creationId xmlns:a16="http://schemas.microsoft.com/office/drawing/2014/main" xmlns="" id="{33468D41-5BAA-D242-AD79-4DD3F42F6D5D}"/>
              </a:ext>
            </a:extLst>
          </p:cNvPr>
          <p:cNvSpPr>
            <a:spLocks noGrp="1"/>
          </p:cNvSpPr>
          <p:nvPr>
            <p:ph type="body" sz="quarter" idx="10"/>
          </p:nvPr>
        </p:nvSpPr>
        <p:spPr>
          <a:xfrm>
            <a:off x="315309" y="614048"/>
            <a:ext cx="5104415" cy="1978925"/>
          </a:xfrm>
        </p:spPr>
        <p:txBody>
          <a:bodyPr/>
          <a:lstStyle/>
          <a:p>
            <a:endParaRPr lang="en-US" sz="2800" dirty="0"/>
          </a:p>
          <a:p>
            <a:endParaRPr lang="en-US" sz="2800" dirty="0"/>
          </a:p>
          <a:p>
            <a:r>
              <a:rPr lang="en-US" sz="2800" dirty="0"/>
              <a:t>It’s About Time: Using Survival Analysis to Gain Time-Based People Insights</a:t>
            </a:r>
          </a:p>
          <a:p>
            <a:endParaRPr lang="en-US" sz="1400" dirty="0"/>
          </a:p>
          <a:p>
            <a:r>
              <a:rPr lang="en-US" sz="1400" dirty="0"/>
              <a:t>A SIOP Master Tutorial </a:t>
            </a:r>
          </a:p>
          <a:p>
            <a:r>
              <a:rPr lang="en-US" dirty="0"/>
              <a:t>SHL</a:t>
            </a:r>
          </a:p>
        </p:txBody>
      </p:sp>
      <p:sp>
        <p:nvSpPr>
          <p:cNvPr id="6" name="Footer Placeholder 2"/>
          <p:cNvSpPr>
            <a:spLocks noGrp="1"/>
          </p:cNvSpPr>
          <p:nvPr>
            <p:ph type="ftr" sz="quarter" idx="3"/>
          </p:nvPr>
        </p:nvSpPr>
        <p:spPr>
          <a:xfrm>
            <a:off x="2152186" y="6186191"/>
            <a:ext cx="6539377" cy="448786"/>
          </a:xfrm>
        </p:spPr>
        <p:txBody>
          <a:body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b="1" dirty="0">
                <a:solidFill>
                  <a:srgbClr val="FFFFFF">
                    <a:lumMod val="50000"/>
                  </a:srgbClr>
                </a:solidFill>
              </a:rPr>
              <a:t>CONFIDENTIAL</a:t>
            </a:r>
            <a:endParaRPr lang="en-US" sz="800" dirty="0">
              <a:solidFill>
                <a:srgbClr val="FFFFFF">
                  <a:lumMod val="50000"/>
                </a:srgbClr>
              </a:solidFill>
            </a:endParaRPr>
          </a:p>
        </p:txBody>
      </p:sp>
    </p:spTree>
    <p:extLst>
      <p:ext uri="{BB962C8B-B14F-4D97-AF65-F5344CB8AC3E}">
        <p14:creationId xmlns:p14="http://schemas.microsoft.com/office/powerpoint/2010/main" val="1535583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730" y="-3811"/>
            <a:ext cx="8504464" cy="593869"/>
          </a:xfrm>
        </p:spPr>
        <p:txBody>
          <a:bodyPr/>
          <a:lstStyle/>
          <a:p>
            <a:r>
              <a:rPr lang="en-US" dirty="0">
                <a:solidFill>
                  <a:schemeClr val="tx2"/>
                </a:solidFill>
              </a:rPr>
              <a:t>Analytical Technique Influences Theory</a:t>
            </a:r>
          </a:p>
        </p:txBody>
      </p:sp>
      <p:sp>
        <p:nvSpPr>
          <p:cNvPr id="7" name="TextBox 6"/>
          <p:cNvSpPr txBox="1"/>
          <p:nvPr/>
        </p:nvSpPr>
        <p:spPr bwMode="auto">
          <a:xfrm>
            <a:off x="392533" y="847098"/>
            <a:ext cx="8237661" cy="3878498"/>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marL="285750" indent="-285750" algn="l">
              <a:lnSpc>
                <a:spcPct val="150000"/>
              </a:lnSpc>
              <a:buFont typeface="Arial" panose="020B0604020202020204" pitchFamily="34" charset="0"/>
              <a:buChar char="•"/>
            </a:pPr>
            <a:r>
              <a:rPr lang="en-US" sz="1600" b="1" dirty="0">
                <a:solidFill>
                  <a:schemeClr val="tx2"/>
                </a:solidFill>
              </a:rPr>
              <a:t>Somers (1996)</a:t>
            </a:r>
            <a:r>
              <a:rPr lang="en-US" sz="1600" dirty="0">
                <a:solidFill>
                  <a:schemeClr val="tx2"/>
                </a:solidFill>
              </a:rPr>
              <a:t>: </a:t>
            </a:r>
            <a:r>
              <a:rPr lang="en-US" sz="1600" b="1" dirty="0">
                <a:solidFill>
                  <a:schemeClr val="tx2"/>
                </a:solidFill>
              </a:rPr>
              <a:t>Compares regression methods to survival analysis in modelling turnover</a:t>
            </a:r>
          </a:p>
          <a:p>
            <a:pPr marL="742950" lvl="1" indent="-285750" algn="l">
              <a:lnSpc>
                <a:spcPct val="150000"/>
              </a:lnSpc>
              <a:buFont typeface="Arial" panose="020B0604020202020204" pitchFamily="34" charset="0"/>
              <a:buChar char="–"/>
            </a:pPr>
            <a:r>
              <a:rPr lang="en-US" sz="1400" dirty="0">
                <a:solidFill>
                  <a:schemeClr val="tx2"/>
                </a:solidFill>
              </a:rPr>
              <a:t>Found that Job Search Behavior (JSB) predicts turnover when using OLS or logistic regression, provides support for a Reasoned Action model of turnover (Fishbein &amp; </a:t>
            </a:r>
            <a:r>
              <a:rPr lang="en-US" sz="1400" dirty="0" err="1">
                <a:solidFill>
                  <a:schemeClr val="tx2"/>
                </a:solidFill>
              </a:rPr>
              <a:t>Ajzen</a:t>
            </a:r>
            <a:r>
              <a:rPr lang="en-US" sz="1400" dirty="0">
                <a:solidFill>
                  <a:schemeClr val="tx2"/>
                </a:solidFill>
              </a:rPr>
              <a:t>, 2011)</a:t>
            </a:r>
          </a:p>
          <a:p>
            <a:pPr marL="742950" lvl="1" indent="-285750" algn="l">
              <a:lnSpc>
                <a:spcPct val="150000"/>
              </a:lnSpc>
              <a:buFont typeface="Arial" panose="020B0604020202020204" pitchFamily="34" charset="0"/>
              <a:buChar char="–"/>
            </a:pPr>
            <a:r>
              <a:rPr lang="en-US" sz="1400" dirty="0">
                <a:solidFill>
                  <a:schemeClr val="tx2"/>
                </a:solidFill>
              </a:rPr>
              <a:t>However, when using survival analysis, JSB was no longer a significant predictor</a:t>
            </a:r>
          </a:p>
          <a:p>
            <a:pPr marL="285750" indent="-285750" algn="l">
              <a:lnSpc>
                <a:spcPct val="150000"/>
              </a:lnSpc>
              <a:buFont typeface="Arial" panose="020B0604020202020204" pitchFamily="34" charset="0"/>
              <a:buChar char="•"/>
            </a:pPr>
            <a:r>
              <a:rPr lang="en-US" sz="1600" b="1" dirty="0">
                <a:solidFill>
                  <a:schemeClr val="tx2"/>
                </a:solidFill>
              </a:rPr>
              <a:t>Multiple researchers </a:t>
            </a:r>
            <a:r>
              <a:rPr lang="en-US" sz="1600" dirty="0">
                <a:solidFill>
                  <a:schemeClr val="tx2"/>
                </a:solidFill>
              </a:rPr>
              <a:t>in the organizational sciences (e.g., Mobley, 1977; Morita, Lee, &amp; </a:t>
            </a:r>
            <a:r>
              <a:rPr lang="en-US" sz="1600" dirty="0" err="1">
                <a:solidFill>
                  <a:schemeClr val="tx2"/>
                </a:solidFill>
              </a:rPr>
              <a:t>Mowday</a:t>
            </a:r>
            <a:r>
              <a:rPr lang="en-US" sz="1600" dirty="0">
                <a:solidFill>
                  <a:schemeClr val="tx2"/>
                </a:solidFill>
              </a:rPr>
              <a:t>, 1993; Sommers, 1996) have </a:t>
            </a:r>
            <a:r>
              <a:rPr lang="en-US" sz="1600" b="1" dirty="0">
                <a:solidFill>
                  <a:schemeClr val="tx2"/>
                </a:solidFill>
              </a:rPr>
              <a:t>called for the use of analytical techniques which account for time</a:t>
            </a:r>
            <a:r>
              <a:rPr lang="en-US" sz="1600" dirty="0">
                <a:solidFill>
                  <a:schemeClr val="tx2"/>
                </a:solidFill>
              </a:rPr>
              <a:t>, especially in studying </a:t>
            </a:r>
            <a:r>
              <a:rPr lang="en-US" sz="1600" b="1" dirty="0">
                <a:solidFill>
                  <a:schemeClr val="tx2"/>
                </a:solidFill>
              </a:rPr>
              <a:t>turnover</a:t>
            </a:r>
            <a:r>
              <a:rPr lang="en-US" sz="1600" dirty="0">
                <a:solidFill>
                  <a:schemeClr val="tx2"/>
                </a:solidFill>
              </a:rPr>
              <a:t>. </a:t>
            </a:r>
          </a:p>
          <a:p>
            <a:pPr marL="285750" indent="-285750" algn="l">
              <a:lnSpc>
                <a:spcPct val="150000"/>
              </a:lnSpc>
              <a:buFont typeface="Arial" panose="020B0604020202020204" pitchFamily="34" charset="0"/>
              <a:buChar char="•"/>
            </a:pPr>
            <a:r>
              <a:rPr lang="en-US" sz="1600" b="1" dirty="0">
                <a:solidFill>
                  <a:schemeClr val="tx2"/>
                </a:solidFill>
              </a:rPr>
              <a:t>This has not happened </a:t>
            </a:r>
            <a:r>
              <a:rPr lang="en-US" sz="1600" dirty="0">
                <a:solidFill>
                  <a:schemeClr val="tx2"/>
                </a:solidFill>
              </a:rPr>
              <a:t>– recent papers continue to highlight this issue (e.g., Steel, 2002; </a:t>
            </a:r>
            <a:r>
              <a:rPr lang="en-US" sz="1600" dirty="0" err="1">
                <a:solidFill>
                  <a:schemeClr val="tx2"/>
                </a:solidFill>
              </a:rPr>
              <a:t>Kammeyer</a:t>
            </a:r>
            <a:r>
              <a:rPr lang="en-US" sz="1600" dirty="0">
                <a:solidFill>
                  <a:schemeClr val="tx2"/>
                </a:solidFill>
              </a:rPr>
              <a:t>-Mueller, </a:t>
            </a:r>
            <a:r>
              <a:rPr lang="en-US" sz="1600" dirty="0" err="1">
                <a:solidFill>
                  <a:schemeClr val="tx2"/>
                </a:solidFill>
              </a:rPr>
              <a:t>Wanberg</a:t>
            </a:r>
            <a:r>
              <a:rPr lang="en-US" sz="1600" dirty="0">
                <a:solidFill>
                  <a:schemeClr val="tx2"/>
                </a:solidFill>
              </a:rPr>
              <a:t>, </a:t>
            </a:r>
            <a:r>
              <a:rPr lang="en-US" sz="1600" dirty="0" err="1">
                <a:solidFill>
                  <a:schemeClr val="tx2"/>
                </a:solidFill>
              </a:rPr>
              <a:t>Glomb</a:t>
            </a:r>
            <a:r>
              <a:rPr lang="en-US" sz="1600" dirty="0">
                <a:solidFill>
                  <a:schemeClr val="tx2"/>
                </a:solidFill>
              </a:rPr>
              <a:t>, &amp; </a:t>
            </a:r>
            <a:r>
              <a:rPr lang="en-US" sz="1600" dirty="0" err="1">
                <a:solidFill>
                  <a:schemeClr val="tx2"/>
                </a:solidFill>
              </a:rPr>
              <a:t>Ahlburg</a:t>
            </a:r>
            <a:r>
              <a:rPr lang="en-US" sz="1600" dirty="0">
                <a:solidFill>
                  <a:schemeClr val="tx2"/>
                </a:solidFill>
              </a:rPr>
              <a:t>, 2005; Sheng &amp; Lee, 2018).</a:t>
            </a:r>
          </a:p>
          <a:p>
            <a:pPr marL="742950" lvl="1" indent="-285750" algn="l">
              <a:lnSpc>
                <a:spcPct val="150000"/>
              </a:lnSpc>
              <a:buFont typeface="Courier New" panose="02070309020205020404" pitchFamily="49" charset="0"/>
              <a:buChar char="o"/>
            </a:pPr>
            <a:endParaRPr lang="en-US" sz="1600" dirty="0">
              <a:solidFill>
                <a:schemeClr val="tx2"/>
              </a:solidFill>
            </a:endParaRPr>
          </a:p>
        </p:txBody>
      </p:sp>
      <p:sp>
        <p:nvSpPr>
          <p:cNvPr id="2" name="Rectangle 1">
            <a:extLst>
              <a:ext uri="{FF2B5EF4-FFF2-40B4-BE49-F238E27FC236}">
                <a16:creationId xmlns:a16="http://schemas.microsoft.com/office/drawing/2014/main" xmlns="" id="{D8365AB5-3318-42F7-A8D9-60DF76833B8C}"/>
              </a:ext>
            </a:extLst>
          </p:cNvPr>
          <p:cNvSpPr/>
          <p:nvPr/>
        </p:nvSpPr>
        <p:spPr bwMode="auto">
          <a:xfrm>
            <a:off x="705395" y="5104555"/>
            <a:ext cx="1262742" cy="451513"/>
          </a:xfrm>
          <a:prstGeom prst="rect">
            <a:avLst/>
          </a:prstGeom>
          <a:solidFill>
            <a:schemeClr val="tx2"/>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a:ln>
                  <a:noFill/>
                </a:ln>
                <a:solidFill>
                  <a:schemeClr val="bg1"/>
                </a:solidFill>
                <a:effectLst/>
                <a:latin typeface="Arial" charset="0"/>
              </a:rPr>
              <a:t>Job satisfaction</a:t>
            </a:r>
          </a:p>
        </p:txBody>
      </p:sp>
      <p:sp>
        <p:nvSpPr>
          <p:cNvPr id="28" name="Rectangle 27">
            <a:extLst>
              <a:ext uri="{FF2B5EF4-FFF2-40B4-BE49-F238E27FC236}">
                <a16:creationId xmlns:a16="http://schemas.microsoft.com/office/drawing/2014/main" xmlns="" id="{51DB2371-A827-4416-AA01-38D16A2C8DF1}"/>
              </a:ext>
            </a:extLst>
          </p:cNvPr>
          <p:cNvSpPr/>
          <p:nvPr/>
        </p:nvSpPr>
        <p:spPr bwMode="auto">
          <a:xfrm>
            <a:off x="2646586" y="5104554"/>
            <a:ext cx="1615439" cy="451513"/>
          </a:xfrm>
          <a:prstGeom prst="rect">
            <a:avLst/>
          </a:prstGeom>
          <a:solidFill>
            <a:schemeClr val="tx2"/>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a:ln>
                  <a:noFill/>
                </a:ln>
                <a:solidFill>
                  <a:schemeClr val="bg1"/>
                </a:solidFill>
                <a:effectLst/>
                <a:latin typeface="Arial" charset="0"/>
              </a:rPr>
              <a:t>Job search behavior</a:t>
            </a:r>
          </a:p>
        </p:txBody>
      </p:sp>
      <p:sp>
        <p:nvSpPr>
          <p:cNvPr id="29" name="Rectangle 28">
            <a:extLst>
              <a:ext uri="{FF2B5EF4-FFF2-40B4-BE49-F238E27FC236}">
                <a16:creationId xmlns:a16="http://schemas.microsoft.com/office/drawing/2014/main" xmlns="" id="{1A09FB59-F836-43B0-9727-C7CD4736C347}"/>
              </a:ext>
            </a:extLst>
          </p:cNvPr>
          <p:cNvSpPr/>
          <p:nvPr/>
        </p:nvSpPr>
        <p:spPr bwMode="auto">
          <a:xfrm>
            <a:off x="5007432" y="5104555"/>
            <a:ext cx="1160689" cy="451513"/>
          </a:xfrm>
          <a:prstGeom prst="rect">
            <a:avLst/>
          </a:prstGeom>
          <a:solidFill>
            <a:schemeClr val="tx2"/>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a:ln>
                  <a:noFill/>
                </a:ln>
                <a:solidFill>
                  <a:schemeClr val="bg1"/>
                </a:solidFill>
                <a:effectLst/>
                <a:latin typeface="Arial" charset="0"/>
              </a:rPr>
              <a:t>Intent to leave</a:t>
            </a:r>
          </a:p>
        </p:txBody>
      </p:sp>
      <p:sp>
        <p:nvSpPr>
          <p:cNvPr id="32" name="Rectangle 31">
            <a:extLst>
              <a:ext uri="{FF2B5EF4-FFF2-40B4-BE49-F238E27FC236}">
                <a16:creationId xmlns:a16="http://schemas.microsoft.com/office/drawing/2014/main" xmlns="" id="{3195969B-0D02-47D0-9F12-8CDFD0FB3684}"/>
              </a:ext>
            </a:extLst>
          </p:cNvPr>
          <p:cNvSpPr/>
          <p:nvPr/>
        </p:nvSpPr>
        <p:spPr bwMode="auto">
          <a:xfrm>
            <a:off x="6820717" y="5104555"/>
            <a:ext cx="1160689" cy="451513"/>
          </a:xfrm>
          <a:prstGeom prst="rect">
            <a:avLst/>
          </a:prstGeom>
          <a:solidFill>
            <a:schemeClr val="tx2"/>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a:ln>
                  <a:noFill/>
                </a:ln>
                <a:solidFill>
                  <a:schemeClr val="bg1"/>
                </a:solidFill>
                <a:effectLst/>
                <a:latin typeface="Arial" charset="0"/>
              </a:rPr>
              <a:t>Turnover</a:t>
            </a:r>
          </a:p>
        </p:txBody>
      </p:sp>
      <p:sp>
        <p:nvSpPr>
          <p:cNvPr id="3" name="Arrow: Right 2">
            <a:extLst>
              <a:ext uri="{FF2B5EF4-FFF2-40B4-BE49-F238E27FC236}">
                <a16:creationId xmlns:a16="http://schemas.microsoft.com/office/drawing/2014/main" xmlns="" id="{CB4B259A-8BA3-4091-B3EF-B94117116E05}"/>
              </a:ext>
            </a:extLst>
          </p:cNvPr>
          <p:cNvSpPr/>
          <p:nvPr/>
        </p:nvSpPr>
        <p:spPr bwMode="auto">
          <a:xfrm>
            <a:off x="2180951" y="5212744"/>
            <a:ext cx="278674" cy="235132"/>
          </a:xfrm>
          <a:prstGeom prst="rightArrow">
            <a:avLst/>
          </a:prstGeom>
          <a:solidFill>
            <a:schemeClr val="accent1"/>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4" name="Arrow: Right 33">
            <a:extLst>
              <a:ext uri="{FF2B5EF4-FFF2-40B4-BE49-F238E27FC236}">
                <a16:creationId xmlns:a16="http://schemas.microsoft.com/office/drawing/2014/main" xmlns="" id="{1FE754E7-3821-40E4-9AC1-8C39ECDFF0CA}"/>
              </a:ext>
            </a:extLst>
          </p:cNvPr>
          <p:cNvSpPr/>
          <p:nvPr/>
        </p:nvSpPr>
        <p:spPr bwMode="auto">
          <a:xfrm>
            <a:off x="4495391" y="5212744"/>
            <a:ext cx="278674" cy="235132"/>
          </a:xfrm>
          <a:prstGeom prst="rightArrow">
            <a:avLst/>
          </a:prstGeom>
          <a:solidFill>
            <a:schemeClr val="accent1"/>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5" name="Arrow: Right 34">
            <a:extLst>
              <a:ext uri="{FF2B5EF4-FFF2-40B4-BE49-F238E27FC236}">
                <a16:creationId xmlns:a16="http://schemas.microsoft.com/office/drawing/2014/main" xmlns="" id="{F59147FA-808B-4FFB-9723-F91B3BC83DEF}"/>
              </a:ext>
            </a:extLst>
          </p:cNvPr>
          <p:cNvSpPr/>
          <p:nvPr/>
        </p:nvSpPr>
        <p:spPr bwMode="auto">
          <a:xfrm>
            <a:off x="6355082" y="5212744"/>
            <a:ext cx="278674" cy="235132"/>
          </a:xfrm>
          <a:prstGeom prst="rightArrow">
            <a:avLst/>
          </a:prstGeom>
          <a:solidFill>
            <a:schemeClr val="accent1"/>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 name="TextBox 4">
            <a:extLst>
              <a:ext uri="{FF2B5EF4-FFF2-40B4-BE49-F238E27FC236}">
                <a16:creationId xmlns:a16="http://schemas.microsoft.com/office/drawing/2014/main" xmlns="" id="{9D223AE4-33AE-4341-A974-19AB2E13BBB3}"/>
              </a:ext>
            </a:extLst>
          </p:cNvPr>
          <p:cNvSpPr txBox="1"/>
          <p:nvPr/>
        </p:nvSpPr>
        <p:spPr bwMode="auto">
          <a:xfrm>
            <a:off x="3034375" y="4717562"/>
            <a:ext cx="2953975" cy="169277"/>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sz="1100" dirty="0">
                <a:solidFill>
                  <a:schemeClr val="tx2"/>
                </a:solidFill>
              </a:rPr>
              <a:t>(Birnbaum &amp; Somers, 1993; Wahba, 1988)</a:t>
            </a:r>
          </a:p>
        </p:txBody>
      </p:sp>
      <p:cxnSp>
        <p:nvCxnSpPr>
          <p:cNvPr id="8" name="Straight Connector 7">
            <a:extLst>
              <a:ext uri="{FF2B5EF4-FFF2-40B4-BE49-F238E27FC236}">
                <a16:creationId xmlns:a16="http://schemas.microsoft.com/office/drawing/2014/main" xmlns="" id="{50A2C5E2-4B57-4D84-9F96-DE42D92E386A}"/>
              </a:ext>
            </a:extLst>
          </p:cNvPr>
          <p:cNvCxnSpPr/>
          <p:nvPr/>
        </p:nvCxnSpPr>
        <p:spPr bwMode="auto">
          <a:xfrm>
            <a:off x="1389853" y="6013269"/>
            <a:ext cx="5976216" cy="0"/>
          </a:xfrm>
          <a:prstGeom prst="line">
            <a:avLst/>
          </a:prstGeom>
          <a:noFill/>
          <a:ln w="19050" cap="flat" cmpd="sng" algn="ctr">
            <a:solidFill>
              <a:schemeClr val="accent2"/>
            </a:solidFill>
            <a:prstDash val="solid"/>
            <a:round/>
            <a:headEnd type="none" w="med" len="med"/>
            <a:tailEnd type="none" w="med" len="med"/>
          </a:ln>
          <a:effectLst/>
        </p:spPr>
      </p:cxnSp>
      <p:cxnSp>
        <p:nvCxnSpPr>
          <p:cNvPr id="12" name="Straight Connector 11">
            <a:extLst>
              <a:ext uri="{FF2B5EF4-FFF2-40B4-BE49-F238E27FC236}">
                <a16:creationId xmlns:a16="http://schemas.microsoft.com/office/drawing/2014/main" xmlns="" id="{A23C6109-15B1-4168-8989-D617A65E0C14}"/>
              </a:ext>
            </a:extLst>
          </p:cNvPr>
          <p:cNvCxnSpPr/>
          <p:nvPr/>
        </p:nvCxnSpPr>
        <p:spPr bwMode="auto">
          <a:xfrm>
            <a:off x="1389853" y="5577839"/>
            <a:ext cx="0" cy="435430"/>
          </a:xfrm>
          <a:prstGeom prst="line">
            <a:avLst/>
          </a:prstGeom>
          <a:noFill/>
          <a:ln w="19050" cap="flat" cmpd="sng" algn="ctr">
            <a:solidFill>
              <a:schemeClr val="accent2"/>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xmlns="" id="{CD0AB036-51AF-4DFA-B5D1-0A36C402DE32}"/>
              </a:ext>
            </a:extLst>
          </p:cNvPr>
          <p:cNvCxnSpPr/>
          <p:nvPr/>
        </p:nvCxnSpPr>
        <p:spPr bwMode="auto">
          <a:xfrm>
            <a:off x="7357969" y="5577839"/>
            <a:ext cx="0" cy="435430"/>
          </a:xfrm>
          <a:prstGeom prst="line">
            <a:avLst/>
          </a:prstGeom>
          <a:noFill/>
          <a:ln w="19050" cap="flat" cmpd="sng" algn="ctr">
            <a:solidFill>
              <a:schemeClr val="accent2"/>
            </a:solidFill>
            <a:prstDash val="solid"/>
            <a:round/>
            <a:headEnd type="arrow" w="med" len="med"/>
            <a:tailEnd type="none" w="med" len="med"/>
          </a:ln>
          <a:effectLst/>
        </p:spPr>
      </p:cxnSp>
      <p:sp>
        <p:nvSpPr>
          <p:cNvPr id="43" name="TextBox 42">
            <a:extLst>
              <a:ext uri="{FF2B5EF4-FFF2-40B4-BE49-F238E27FC236}">
                <a16:creationId xmlns:a16="http://schemas.microsoft.com/office/drawing/2014/main" xmlns="" id="{3E1811B8-0D6C-45C6-8B5D-E3DE9FB47958}"/>
              </a:ext>
            </a:extLst>
          </p:cNvPr>
          <p:cNvSpPr txBox="1"/>
          <p:nvPr/>
        </p:nvSpPr>
        <p:spPr bwMode="auto">
          <a:xfrm>
            <a:off x="3401107" y="6121460"/>
            <a:ext cx="2953975" cy="169277"/>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sz="1100" dirty="0">
                <a:solidFill>
                  <a:schemeClr val="tx2"/>
                </a:solidFill>
              </a:rPr>
              <a:t>(Somers, 1996; Darden, 1987)</a:t>
            </a:r>
          </a:p>
        </p:txBody>
      </p:sp>
    </p:spTree>
    <p:extLst>
      <p:ext uri="{BB962C8B-B14F-4D97-AF65-F5344CB8AC3E}">
        <p14:creationId xmlns:p14="http://schemas.microsoft.com/office/powerpoint/2010/main" val="32520871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730" y="-3811"/>
            <a:ext cx="8228012" cy="593869"/>
          </a:xfrm>
        </p:spPr>
        <p:txBody>
          <a:bodyPr/>
          <a:lstStyle/>
          <a:p>
            <a:r>
              <a:rPr lang="en-US" dirty="0">
                <a:solidFill>
                  <a:schemeClr val="tx2"/>
                </a:solidFill>
              </a:rPr>
              <a:t>Why Haven’t We Responded to This Call?</a:t>
            </a:r>
          </a:p>
        </p:txBody>
      </p:sp>
      <p:sp>
        <p:nvSpPr>
          <p:cNvPr id="7" name="TextBox 6"/>
          <p:cNvSpPr txBox="1"/>
          <p:nvPr/>
        </p:nvSpPr>
        <p:spPr bwMode="auto">
          <a:xfrm>
            <a:off x="319962" y="723308"/>
            <a:ext cx="8343842" cy="4478662"/>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marL="285750" indent="-285750" algn="l">
              <a:lnSpc>
                <a:spcPct val="150000"/>
              </a:lnSpc>
              <a:buFont typeface="Arial" panose="020B0604020202020204" pitchFamily="34" charset="0"/>
              <a:buChar char="•"/>
            </a:pPr>
            <a:r>
              <a:rPr lang="en-US" sz="1600" b="1" dirty="0">
                <a:solidFill>
                  <a:schemeClr val="tx2"/>
                </a:solidFill>
              </a:rPr>
              <a:t>Allen and colleagues (2014) review of the literature</a:t>
            </a:r>
          </a:p>
          <a:p>
            <a:pPr marL="742950" lvl="1" indent="-285750" algn="l">
              <a:lnSpc>
                <a:spcPct val="150000"/>
              </a:lnSpc>
              <a:buFont typeface="Arial" panose="020B0604020202020204" pitchFamily="34" charset="0"/>
              <a:buChar char="‒"/>
            </a:pPr>
            <a:r>
              <a:rPr lang="en-US" sz="1400" dirty="0">
                <a:solidFill>
                  <a:schemeClr val="tx2"/>
                </a:solidFill>
              </a:rPr>
              <a:t>447 empirical studies over 52 years</a:t>
            </a:r>
          </a:p>
          <a:p>
            <a:pPr marL="285750" indent="-285750" algn="l">
              <a:lnSpc>
                <a:spcPct val="150000"/>
              </a:lnSpc>
              <a:buFont typeface="Arial" panose="020B0604020202020204" pitchFamily="34" charset="0"/>
              <a:buChar char="•"/>
            </a:pPr>
            <a:r>
              <a:rPr lang="en-US" sz="1600" b="1" dirty="0">
                <a:solidFill>
                  <a:schemeClr val="tx2"/>
                </a:solidFill>
              </a:rPr>
              <a:t>Broadened the issue to also include the design of the research method, </a:t>
            </a:r>
            <a:r>
              <a:rPr lang="en-US" sz="1600" dirty="0">
                <a:solidFill>
                  <a:schemeClr val="tx2"/>
                </a:solidFill>
              </a:rPr>
              <a:t>not just the analytical technique.</a:t>
            </a:r>
          </a:p>
          <a:p>
            <a:pPr marL="742950" lvl="1" indent="-285750" algn="l">
              <a:lnSpc>
                <a:spcPct val="150000"/>
              </a:lnSpc>
              <a:buFont typeface="Arial" panose="020B0604020202020204" pitchFamily="34" charset="0"/>
              <a:buChar char="‒"/>
            </a:pPr>
            <a:r>
              <a:rPr lang="en-US" sz="1400" dirty="0">
                <a:solidFill>
                  <a:schemeClr val="tx2"/>
                </a:solidFill>
              </a:rPr>
              <a:t>E.g., Majority of papers used cross-sectional or static cohort research designs (also recognized by Steel, 2002)</a:t>
            </a:r>
          </a:p>
          <a:p>
            <a:pPr marL="285750" indent="-285750" algn="l">
              <a:lnSpc>
                <a:spcPct val="150000"/>
              </a:lnSpc>
              <a:buFont typeface="Arial" panose="020B0604020202020204" pitchFamily="34" charset="0"/>
              <a:buChar char="•"/>
            </a:pPr>
            <a:r>
              <a:rPr lang="en-US" sz="1600" b="1" dirty="0">
                <a:solidFill>
                  <a:schemeClr val="tx2"/>
                </a:solidFill>
              </a:rPr>
              <a:t>Conclude that there is a “Dominant Analytical Mindset” (DAM) in the study of turnover</a:t>
            </a:r>
          </a:p>
          <a:p>
            <a:pPr marL="742950" lvl="1" indent="-285750" algn="l">
              <a:lnSpc>
                <a:spcPct val="150000"/>
              </a:lnSpc>
              <a:buFont typeface="Arial" panose="020B0604020202020204" pitchFamily="34" charset="0"/>
              <a:buChar char="‒"/>
            </a:pPr>
            <a:r>
              <a:rPr lang="en-US" sz="1400" b="1" dirty="0">
                <a:solidFill>
                  <a:schemeClr val="tx2"/>
                </a:solidFill>
              </a:rPr>
              <a:t>Slowing theoretical progress in two ways: </a:t>
            </a:r>
          </a:p>
          <a:p>
            <a:pPr marL="1200150" lvl="2" indent="-285750" algn="l">
              <a:lnSpc>
                <a:spcPct val="150000"/>
              </a:lnSpc>
              <a:buFont typeface="Arial" panose="020B0604020202020204" pitchFamily="34" charset="0"/>
              <a:buChar char="•"/>
            </a:pPr>
            <a:r>
              <a:rPr lang="en-US" sz="1400" dirty="0">
                <a:solidFill>
                  <a:schemeClr val="tx2"/>
                </a:solidFill>
              </a:rPr>
              <a:t>1. constraining conceptualization of research questions</a:t>
            </a:r>
          </a:p>
          <a:p>
            <a:pPr marL="1200150" lvl="2" indent="-285750" algn="l">
              <a:lnSpc>
                <a:spcPct val="150000"/>
              </a:lnSpc>
              <a:buFont typeface="Arial" panose="020B0604020202020204" pitchFamily="34" charset="0"/>
              <a:buChar char="•"/>
            </a:pPr>
            <a:r>
              <a:rPr lang="en-US" sz="1400" dirty="0">
                <a:solidFill>
                  <a:schemeClr val="tx2"/>
                </a:solidFill>
              </a:rPr>
              <a:t>2. encouraging research practices which constrain explanatory power</a:t>
            </a:r>
          </a:p>
          <a:p>
            <a:pPr marL="285750" indent="-285750" algn="l">
              <a:lnSpc>
                <a:spcPct val="150000"/>
              </a:lnSpc>
              <a:buFont typeface="Arial" panose="020B0604020202020204" pitchFamily="34" charset="0"/>
              <a:buChar char="•"/>
            </a:pPr>
            <a:r>
              <a:rPr lang="en-US" sz="1600" b="1" dirty="0">
                <a:solidFill>
                  <a:schemeClr val="tx2"/>
                </a:solidFill>
              </a:rPr>
              <a:t>Suggest incorporating time into our research designs and analyses</a:t>
            </a:r>
          </a:p>
          <a:p>
            <a:pPr marL="742950" lvl="1" indent="-285750" algn="l">
              <a:lnSpc>
                <a:spcPct val="150000"/>
              </a:lnSpc>
              <a:buFont typeface="Arial" panose="020B0604020202020204" pitchFamily="34" charset="0"/>
              <a:buChar char="•"/>
            </a:pPr>
            <a:endParaRPr lang="en-US" sz="1600" b="1" dirty="0">
              <a:solidFill>
                <a:schemeClr val="tx2"/>
              </a:solidFill>
            </a:endParaRPr>
          </a:p>
        </p:txBody>
      </p:sp>
      <p:pic>
        <p:nvPicPr>
          <p:cNvPr id="2" name="Picture 1">
            <a:extLst>
              <a:ext uri="{FF2B5EF4-FFF2-40B4-BE49-F238E27FC236}">
                <a16:creationId xmlns:a16="http://schemas.microsoft.com/office/drawing/2014/main" xmlns="" id="{7F74AC48-9C54-4461-AC57-4A2F3943862E}"/>
              </a:ext>
            </a:extLst>
          </p:cNvPr>
          <p:cNvPicPr>
            <a:picLocks noChangeAspect="1"/>
          </p:cNvPicPr>
          <p:nvPr/>
        </p:nvPicPr>
        <p:blipFill>
          <a:blip r:embed="rId3"/>
          <a:stretch>
            <a:fillRect/>
          </a:stretch>
        </p:blipFill>
        <p:spPr>
          <a:xfrm>
            <a:off x="2136140" y="4819375"/>
            <a:ext cx="3367678" cy="1547311"/>
          </a:xfrm>
          <a:prstGeom prst="rect">
            <a:avLst/>
          </a:prstGeom>
        </p:spPr>
      </p:pic>
      <p:sp>
        <p:nvSpPr>
          <p:cNvPr id="3" name="TextBox 2">
            <a:extLst>
              <a:ext uri="{FF2B5EF4-FFF2-40B4-BE49-F238E27FC236}">
                <a16:creationId xmlns:a16="http://schemas.microsoft.com/office/drawing/2014/main" xmlns="" id="{14C5D059-85DF-4D10-A74F-FEC6528E4FD5}"/>
              </a:ext>
            </a:extLst>
          </p:cNvPr>
          <p:cNvSpPr txBox="1"/>
          <p:nvPr/>
        </p:nvSpPr>
        <p:spPr bwMode="auto">
          <a:xfrm>
            <a:off x="6505304" y="5593030"/>
            <a:ext cx="2464525" cy="215444"/>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sz="1400" dirty="0"/>
              <a:t>“Regression Dam”</a:t>
            </a:r>
          </a:p>
        </p:txBody>
      </p:sp>
      <p:cxnSp>
        <p:nvCxnSpPr>
          <p:cNvPr id="6" name="Straight Arrow Connector 5">
            <a:extLst>
              <a:ext uri="{FF2B5EF4-FFF2-40B4-BE49-F238E27FC236}">
                <a16:creationId xmlns:a16="http://schemas.microsoft.com/office/drawing/2014/main" xmlns="" id="{04911D5C-B691-47F6-8881-29A8E305F5F3}"/>
              </a:ext>
            </a:extLst>
          </p:cNvPr>
          <p:cNvCxnSpPr>
            <a:stCxn id="3" idx="1"/>
          </p:cNvCxnSpPr>
          <p:nvPr/>
        </p:nvCxnSpPr>
        <p:spPr bwMode="auto">
          <a:xfrm flipH="1" flipV="1">
            <a:off x="4239736" y="5686697"/>
            <a:ext cx="2265568" cy="14055"/>
          </a:xfrm>
          <a:prstGeom prst="straightConnector1">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2090856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bwMode="auto">
          <a:xfrm>
            <a:off x="230719" y="844788"/>
            <a:ext cx="8343842" cy="4242187"/>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lnSpc>
                <a:spcPct val="150000"/>
              </a:lnSpc>
            </a:pPr>
            <a:r>
              <a:rPr lang="en-US" sz="2000" b="1" dirty="0">
                <a:solidFill>
                  <a:schemeClr val="tx2"/>
                </a:solidFill>
              </a:rPr>
              <a:t>Two reasons why survival analysis hasn’t been more widely used:</a:t>
            </a:r>
          </a:p>
          <a:p>
            <a:pPr marL="800100" lvl="1" indent="-342900" algn="l">
              <a:lnSpc>
                <a:spcPct val="150000"/>
              </a:lnSpc>
              <a:buFont typeface="+mj-lt"/>
              <a:buAutoNum type="arabicPeriod"/>
            </a:pPr>
            <a:r>
              <a:rPr lang="en-US" b="1" dirty="0">
                <a:solidFill>
                  <a:schemeClr val="tx2"/>
                </a:solidFill>
              </a:rPr>
              <a:t>Unfamiliarity with the prior literature</a:t>
            </a:r>
          </a:p>
          <a:p>
            <a:pPr marL="1257300" lvl="2" indent="-342900" algn="l">
              <a:buFont typeface="Arial" panose="020B0604020202020204" pitchFamily="34" charset="0"/>
              <a:buChar char="•"/>
            </a:pPr>
            <a:r>
              <a:rPr lang="en-US" sz="1400" dirty="0">
                <a:solidFill>
                  <a:schemeClr val="tx2"/>
                </a:solidFill>
              </a:rPr>
              <a:t>Somers, M. J. (1996). Modelling employee withdrawal behaviour over time: A study of turnover using survival analysis. Journal of Occupational and Organizational Psychology, 69(4), 315-326.</a:t>
            </a:r>
          </a:p>
          <a:p>
            <a:pPr marL="1257300" lvl="2" indent="-342900" algn="l">
              <a:buFont typeface="Arial" panose="020B0604020202020204" pitchFamily="34" charset="0"/>
              <a:buChar char="•"/>
            </a:pPr>
            <a:r>
              <a:rPr lang="en-US" sz="1400" dirty="0">
                <a:solidFill>
                  <a:schemeClr val="tx2"/>
                </a:solidFill>
              </a:rPr>
              <a:t>Mobley, W. H. (1977). Intermediate linkages in the relationship between job satisfaction and employee turnover. Journal of applied psychology, 62(2), 237.</a:t>
            </a:r>
          </a:p>
          <a:p>
            <a:pPr marL="1257300" lvl="2" indent="-342900" algn="l">
              <a:buFont typeface="Arial" panose="020B0604020202020204" pitchFamily="34" charset="0"/>
              <a:buChar char="•"/>
            </a:pPr>
            <a:r>
              <a:rPr lang="en-US" sz="1400" dirty="0">
                <a:solidFill>
                  <a:schemeClr val="tx2"/>
                </a:solidFill>
              </a:rPr>
              <a:t>Steel, R. P. (2002). Turnover theory at the empirical interface: Problems of fit and function. Academy of Management Review, 27(3), 346-360.</a:t>
            </a:r>
          </a:p>
          <a:p>
            <a:pPr marL="1257300" lvl="2" indent="-342900" algn="l">
              <a:buFont typeface="Arial" panose="020B0604020202020204" pitchFamily="34" charset="0"/>
              <a:buChar char="•"/>
            </a:pPr>
            <a:r>
              <a:rPr lang="en-US" sz="1400" dirty="0" err="1">
                <a:solidFill>
                  <a:schemeClr val="tx2"/>
                </a:solidFill>
              </a:rPr>
              <a:t>Kammeyer</a:t>
            </a:r>
            <a:r>
              <a:rPr lang="en-US" sz="1400" dirty="0">
                <a:solidFill>
                  <a:schemeClr val="tx2"/>
                </a:solidFill>
              </a:rPr>
              <a:t>-Mueller, J. D., </a:t>
            </a:r>
            <a:r>
              <a:rPr lang="en-US" sz="1400" dirty="0" err="1">
                <a:solidFill>
                  <a:schemeClr val="tx2"/>
                </a:solidFill>
              </a:rPr>
              <a:t>Wanberg</a:t>
            </a:r>
            <a:r>
              <a:rPr lang="en-US" sz="1400" dirty="0">
                <a:solidFill>
                  <a:schemeClr val="tx2"/>
                </a:solidFill>
              </a:rPr>
              <a:t>, C. R., </a:t>
            </a:r>
            <a:r>
              <a:rPr lang="en-US" sz="1400" dirty="0" err="1">
                <a:solidFill>
                  <a:schemeClr val="tx2"/>
                </a:solidFill>
              </a:rPr>
              <a:t>Glomb</a:t>
            </a:r>
            <a:r>
              <a:rPr lang="en-US" sz="1400" dirty="0">
                <a:solidFill>
                  <a:schemeClr val="tx2"/>
                </a:solidFill>
              </a:rPr>
              <a:t>, T. M., &amp; </a:t>
            </a:r>
            <a:r>
              <a:rPr lang="en-US" sz="1400" dirty="0" err="1">
                <a:solidFill>
                  <a:schemeClr val="tx2"/>
                </a:solidFill>
              </a:rPr>
              <a:t>Ahlburg</a:t>
            </a:r>
            <a:r>
              <a:rPr lang="en-US" sz="1400" dirty="0">
                <a:solidFill>
                  <a:schemeClr val="tx2"/>
                </a:solidFill>
              </a:rPr>
              <a:t>, D. (2005). The role of temporal shifts in turnover processes: it's about time. Journal of Applied Psychology, 90(4), 644.</a:t>
            </a:r>
          </a:p>
          <a:p>
            <a:pPr marL="1257300" lvl="2" indent="-342900" algn="l">
              <a:buFont typeface="Arial" panose="020B0604020202020204" pitchFamily="34" charset="0"/>
              <a:buChar char="•"/>
            </a:pPr>
            <a:r>
              <a:rPr lang="en-US" sz="1400" dirty="0">
                <a:solidFill>
                  <a:schemeClr val="tx2"/>
                </a:solidFill>
              </a:rPr>
              <a:t>Allen, D. G., Hancock, J. I., Vardaman, J. M., &amp; </a:t>
            </a:r>
            <a:r>
              <a:rPr lang="en-US" sz="1400" dirty="0" err="1">
                <a:solidFill>
                  <a:schemeClr val="tx2"/>
                </a:solidFill>
              </a:rPr>
              <a:t>Mckee</a:t>
            </a:r>
            <a:r>
              <a:rPr lang="en-US" sz="1400" dirty="0">
                <a:solidFill>
                  <a:schemeClr val="tx2"/>
                </a:solidFill>
              </a:rPr>
              <a:t>, D. L. N. (2014). Analytical mindsets in turnover research. Journal of Organizational Behavior, 35(S1), S61-S86. </a:t>
            </a:r>
          </a:p>
          <a:p>
            <a:pPr marL="800100" lvl="1" indent="-342900" algn="l">
              <a:lnSpc>
                <a:spcPct val="150000"/>
              </a:lnSpc>
              <a:buFont typeface="+mj-lt"/>
              <a:buAutoNum type="arabicPeriod"/>
            </a:pPr>
            <a:r>
              <a:rPr lang="en-US" b="1" dirty="0">
                <a:solidFill>
                  <a:schemeClr val="tx2"/>
                </a:solidFill>
              </a:rPr>
              <a:t>Unfamiliarity with the technique</a:t>
            </a:r>
          </a:p>
          <a:p>
            <a:pPr marL="1257300" lvl="2" indent="-342900" algn="l">
              <a:lnSpc>
                <a:spcPct val="150000"/>
              </a:lnSpc>
              <a:buFont typeface="Arial" panose="020B0604020202020204" pitchFamily="34" charset="0"/>
              <a:buChar char="•"/>
            </a:pPr>
            <a:r>
              <a:rPr lang="en-US" sz="1600" dirty="0">
                <a:solidFill>
                  <a:schemeClr val="tx2"/>
                </a:solidFill>
              </a:rPr>
              <a:t>But not for much longer …</a:t>
            </a:r>
          </a:p>
        </p:txBody>
      </p:sp>
      <p:sp>
        <p:nvSpPr>
          <p:cNvPr id="6" name="Title 3">
            <a:extLst>
              <a:ext uri="{FF2B5EF4-FFF2-40B4-BE49-F238E27FC236}">
                <a16:creationId xmlns:a16="http://schemas.microsoft.com/office/drawing/2014/main" xmlns="" id="{808DDCAA-264C-4B6F-B6A5-6916AB2DEAF3}"/>
              </a:ext>
            </a:extLst>
          </p:cNvPr>
          <p:cNvSpPr txBox="1">
            <a:spLocks/>
          </p:cNvSpPr>
          <p:nvPr/>
        </p:nvSpPr>
        <p:spPr>
          <a:xfrm>
            <a:off x="125730" y="-3811"/>
            <a:ext cx="8228012" cy="593869"/>
          </a:xfrm>
          <a:prstGeom prst="rect">
            <a:avLst/>
          </a:prstGeom>
          <a:ln>
            <a:noFill/>
          </a:ln>
        </p:spPr>
        <p:txBody>
          <a:bodyPr lIns="0" anchor="b" anchorCtr="0"/>
          <a:lstStyle>
            <a:lvl1pPr algn="l" rtl="0" eaLnBrk="1" fontAlgn="base" hangingPunct="1">
              <a:spcBef>
                <a:spcPct val="0"/>
              </a:spcBef>
              <a:spcAft>
                <a:spcPct val="0"/>
              </a:spcAft>
              <a:defRPr sz="2400" b="1" cap="none" baseline="0">
                <a:solidFill>
                  <a:schemeClr val="tx1">
                    <a:lumMod val="65000"/>
                    <a:lumOff val="35000"/>
                  </a:schemeClr>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2400">
                <a:solidFill>
                  <a:schemeClr val="tx2"/>
                </a:solidFill>
                <a:latin typeface="Georgia" pitchFamily="18" charset="0"/>
              </a:defRPr>
            </a:lvl2pPr>
            <a:lvl3pPr algn="l" rtl="0" eaLnBrk="1" fontAlgn="base" hangingPunct="1">
              <a:spcBef>
                <a:spcPct val="0"/>
              </a:spcBef>
              <a:spcAft>
                <a:spcPct val="0"/>
              </a:spcAft>
              <a:defRPr sz="2400">
                <a:solidFill>
                  <a:schemeClr val="tx2"/>
                </a:solidFill>
                <a:latin typeface="Georgia" pitchFamily="18" charset="0"/>
              </a:defRPr>
            </a:lvl3pPr>
            <a:lvl4pPr algn="l" rtl="0" eaLnBrk="1" fontAlgn="base" hangingPunct="1">
              <a:spcBef>
                <a:spcPct val="0"/>
              </a:spcBef>
              <a:spcAft>
                <a:spcPct val="0"/>
              </a:spcAft>
              <a:defRPr sz="2400">
                <a:solidFill>
                  <a:schemeClr val="tx2"/>
                </a:solidFill>
                <a:latin typeface="Georgia" pitchFamily="18" charset="0"/>
              </a:defRPr>
            </a:lvl4pPr>
            <a:lvl5pPr algn="l" rtl="0" eaLnBrk="1" fontAlgn="base" hangingPunct="1">
              <a:spcBef>
                <a:spcPct val="0"/>
              </a:spcBef>
              <a:spcAft>
                <a:spcPct val="0"/>
              </a:spcAft>
              <a:defRPr sz="2400">
                <a:solidFill>
                  <a:schemeClr val="tx2"/>
                </a:solidFill>
                <a:latin typeface="Georgia" pitchFamily="18" charset="0"/>
              </a:defRPr>
            </a:lvl5pPr>
            <a:lvl6pPr marL="457200" algn="l" rtl="0" eaLnBrk="1" fontAlgn="base" hangingPunct="1">
              <a:spcBef>
                <a:spcPct val="0"/>
              </a:spcBef>
              <a:spcAft>
                <a:spcPct val="0"/>
              </a:spcAft>
              <a:defRPr sz="2400">
                <a:solidFill>
                  <a:schemeClr val="tx2"/>
                </a:solidFill>
                <a:latin typeface="Georgia" pitchFamily="18" charset="0"/>
              </a:defRPr>
            </a:lvl6pPr>
            <a:lvl7pPr marL="914400" algn="l" rtl="0" eaLnBrk="1" fontAlgn="base" hangingPunct="1">
              <a:spcBef>
                <a:spcPct val="0"/>
              </a:spcBef>
              <a:spcAft>
                <a:spcPct val="0"/>
              </a:spcAft>
              <a:defRPr sz="2400">
                <a:solidFill>
                  <a:schemeClr val="tx2"/>
                </a:solidFill>
                <a:latin typeface="Georgia" pitchFamily="18" charset="0"/>
              </a:defRPr>
            </a:lvl7pPr>
            <a:lvl8pPr marL="1371600" algn="l" rtl="0" eaLnBrk="1" fontAlgn="base" hangingPunct="1">
              <a:spcBef>
                <a:spcPct val="0"/>
              </a:spcBef>
              <a:spcAft>
                <a:spcPct val="0"/>
              </a:spcAft>
              <a:defRPr sz="2400">
                <a:solidFill>
                  <a:schemeClr val="tx2"/>
                </a:solidFill>
                <a:latin typeface="Georgia" pitchFamily="18" charset="0"/>
              </a:defRPr>
            </a:lvl8pPr>
            <a:lvl9pPr marL="1828800" algn="l" rtl="0" eaLnBrk="1" fontAlgn="base" hangingPunct="1">
              <a:spcBef>
                <a:spcPct val="0"/>
              </a:spcBef>
              <a:spcAft>
                <a:spcPct val="0"/>
              </a:spcAft>
              <a:defRPr sz="2400">
                <a:solidFill>
                  <a:schemeClr val="tx2"/>
                </a:solidFill>
                <a:latin typeface="Georgia" pitchFamily="18" charset="0"/>
              </a:defRPr>
            </a:lvl9pPr>
          </a:lstStyle>
          <a:p>
            <a:r>
              <a:rPr lang="en-US" kern="0" dirty="0">
                <a:solidFill>
                  <a:schemeClr val="tx2"/>
                </a:solidFill>
              </a:rPr>
              <a:t>Breaking the DAM</a:t>
            </a:r>
          </a:p>
        </p:txBody>
      </p:sp>
    </p:spTree>
    <p:extLst>
      <p:ext uri="{BB962C8B-B14F-4D97-AF65-F5344CB8AC3E}">
        <p14:creationId xmlns:p14="http://schemas.microsoft.com/office/powerpoint/2010/main" val="41512994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9"/>
          </p:nvPr>
        </p:nvSpPr>
        <p:spPr>
          <a:xfrm>
            <a:off x="1917246" y="2012916"/>
            <a:ext cx="2388053" cy="1038225"/>
          </a:xfrm>
          <a:noFill/>
        </p:spPr>
        <p:txBody>
          <a:bodyPr anchor="ctr" anchorCtr="1"/>
          <a:lstStyle/>
          <a:p>
            <a:pPr algn="ctr"/>
            <a:r>
              <a:rPr lang="en-US" dirty="0">
                <a:solidFill>
                  <a:schemeClr val="tx1">
                    <a:lumMod val="50000"/>
                    <a:lumOff val="50000"/>
                  </a:schemeClr>
                </a:solidFill>
              </a:rPr>
              <a:t>Overview of Survival Analysis</a:t>
            </a:r>
          </a:p>
        </p:txBody>
      </p:sp>
      <p:sp>
        <p:nvSpPr>
          <p:cNvPr id="4" name="Text Placeholder 3"/>
          <p:cNvSpPr>
            <a:spLocks noGrp="1"/>
          </p:cNvSpPr>
          <p:nvPr>
            <p:ph type="body" sz="quarter" idx="20"/>
          </p:nvPr>
        </p:nvSpPr>
        <p:spPr>
          <a:xfrm>
            <a:off x="4672689" y="2012915"/>
            <a:ext cx="2388053" cy="1038225"/>
          </a:xfrm>
          <a:noFill/>
        </p:spPr>
        <p:txBody>
          <a:bodyPr anchor="ctr" anchorCtr="1"/>
          <a:lstStyle/>
          <a:p>
            <a:pPr algn="ctr"/>
            <a:r>
              <a:rPr lang="en-US" dirty="0">
                <a:solidFill>
                  <a:schemeClr val="tx1">
                    <a:lumMod val="50000"/>
                    <a:lumOff val="50000"/>
                  </a:schemeClr>
                </a:solidFill>
              </a:rPr>
              <a:t>An IO Lens to Time-based Modeling</a:t>
            </a:r>
          </a:p>
        </p:txBody>
      </p:sp>
      <p:sp>
        <p:nvSpPr>
          <p:cNvPr id="7" name="Footer Placeholder 6"/>
          <p:cNvSpPr>
            <a:spLocks noGrp="1"/>
          </p:cNvSpPr>
          <p:nvPr>
            <p:ph type="ftr" sz="quarter" idx="3"/>
          </p:nvPr>
        </p:nvSpPr>
        <p:spPr/>
        <p:txBody>
          <a:bodyPr/>
          <a:lstStyle/>
          <a:p>
            <a:pPr>
              <a:defRPr/>
            </a:pPr>
            <a:r>
              <a:rPr lang="en-US" sz="800">
                <a:solidFill>
                  <a:srgbClr val="7F7F7F"/>
                </a:solidFill>
              </a:rPr>
              <a:t>© 2018 SHL and/or its affiliates. All rights reserved.</a:t>
            </a:r>
            <a:endParaRPr lang="en-US" sz="800">
              <a:solidFill>
                <a:srgbClr val="FFFFFF">
                  <a:lumMod val="50000"/>
                </a:srgbClr>
              </a:solidFill>
            </a:endParaRPr>
          </a:p>
          <a:p>
            <a:pPr>
              <a:lnSpc>
                <a:spcPct val="100000"/>
              </a:lnSpc>
              <a:spcBef>
                <a:spcPct val="0"/>
              </a:spcBef>
            </a:pPr>
            <a:r>
              <a:rPr lang="en-US" sz="800">
                <a:solidFill>
                  <a:srgbClr val="FFFFFF">
                    <a:lumMod val="50000"/>
                  </a:srgbClr>
                </a:solidFill>
              </a:rPr>
              <a:t>Version: X.X  Last modified: [insert date format: DD Month YYYY]</a:t>
            </a:r>
          </a:p>
          <a:p>
            <a:pPr>
              <a:lnSpc>
                <a:spcPct val="100000"/>
              </a:lnSpc>
              <a:spcBef>
                <a:spcPct val="0"/>
              </a:spcBef>
            </a:pPr>
            <a:r>
              <a:rPr lang="en-US" sz="800" b="1">
                <a:solidFill>
                  <a:srgbClr val="FFFFFF">
                    <a:lumMod val="50000"/>
                  </a:srgbClr>
                </a:solidFill>
              </a:rPr>
              <a:t>CONFIDENTIAL OR RESTRICTED [Delete as appropriate]</a:t>
            </a:r>
            <a:endParaRPr lang="en-US" sz="800" dirty="0">
              <a:solidFill>
                <a:srgbClr val="FFFFFF">
                  <a:lumMod val="50000"/>
                </a:srgbClr>
              </a:solidFill>
            </a:endParaRPr>
          </a:p>
        </p:txBody>
      </p:sp>
      <p:sp>
        <p:nvSpPr>
          <p:cNvPr id="12" name="Text Placeholder 5"/>
          <p:cNvSpPr txBox="1">
            <a:spLocks/>
          </p:cNvSpPr>
          <p:nvPr/>
        </p:nvSpPr>
        <p:spPr>
          <a:xfrm>
            <a:off x="1917244" y="3302836"/>
            <a:ext cx="2388055" cy="1038225"/>
          </a:xfrm>
          <a:prstGeom prst="rect">
            <a:avLst/>
          </a:prstGeom>
          <a:solidFill>
            <a:schemeClr val="tx2"/>
          </a:solidFill>
          <a:ln>
            <a:solidFill>
              <a:schemeClr val="tx2"/>
            </a:solidFill>
          </a:ln>
        </p:spPr>
        <p:txBody>
          <a:bodyPr lIns="91440" tIns="91440" rIns="91440" bIns="91440" anchor="ctr" anchorCtr="1"/>
          <a:lstStyle>
            <a:defPPr>
              <a:defRPr lang="en-GB"/>
            </a:defPPr>
            <a:lvl1pPr marL="0" indent="0" algn="l" eaLnBrk="1" hangingPunct="1">
              <a:lnSpc>
                <a:spcPct val="110000"/>
              </a:lnSpc>
              <a:spcBef>
                <a:spcPts val="700"/>
              </a:spcBef>
              <a:buClr>
                <a:srgbClr val="4D4F53"/>
              </a:buClr>
              <a:buFont typeface="Wingdings" charset="2"/>
              <a:buNone/>
              <a:defRPr sz="1600" kern="0">
                <a:solidFill>
                  <a:schemeClr val="bg1">
                    <a:lumMod val="50000"/>
                  </a:schemeClr>
                </a:solidFill>
                <a:latin typeface="Arial"/>
                <a:cs typeface="Arial"/>
              </a:defRPr>
            </a:lvl1pPr>
            <a:lvl2pPr marL="209550" indent="0" algn="l" eaLnBrk="1" hangingPunct="1">
              <a:lnSpc>
                <a:spcPct val="110000"/>
              </a:lnSpc>
              <a:spcBef>
                <a:spcPts val="600"/>
              </a:spcBef>
              <a:buClr>
                <a:srgbClr val="4D4F53"/>
              </a:buClr>
              <a:buFont typeface="Lucida Grande"/>
              <a:buNone/>
              <a:defRPr>
                <a:solidFill>
                  <a:schemeClr val="bg1">
                    <a:lumMod val="50000"/>
                  </a:schemeClr>
                </a:solidFill>
                <a:latin typeface="Arial"/>
                <a:cs typeface="Arial"/>
              </a:defRPr>
            </a:lvl2pPr>
            <a:lvl3pPr marL="400050" indent="0" algn="l" eaLnBrk="1" hangingPunct="1">
              <a:lnSpc>
                <a:spcPct val="110000"/>
              </a:lnSpc>
              <a:spcBef>
                <a:spcPts val="500"/>
              </a:spcBef>
              <a:buClr>
                <a:srgbClr val="4D4F53"/>
              </a:buClr>
              <a:buFont typeface="Wingdings" charset="2"/>
              <a:buNone/>
              <a:defRPr sz="1600">
                <a:solidFill>
                  <a:schemeClr val="bg1">
                    <a:lumMod val="50000"/>
                  </a:schemeClr>
                </a:solidFill>
                <a:latin typeface="Arial"/>
                <a:cs typeface="Arial"/>
              </a:defRPr>
            </a:lvl3pPr>
            <a:lvl4pPr marL="595313" indent="0" algn="l" eaLnBrk="1" hangingPunct="1">
              <a:lnSpc>
                <a:spcPct val="110000"/>
              </a:lnSpc>
              <a:spcBef>
                <a:spcPts val="500"/>
              </a:spcBef>
              <a:buClr>
                <a:srgbClr val="4D4F53"/>
              </a:buClr>
              <a:buFont typeface="Lucida Grande"/>
              <a:buNone/>
              <a:defRPr sz="1400">
                <a:solidFill>
                  <a:schemeClr val="bg1">
                    <a:lumMod val="50000"/>
                  </a:schemeClr>
                </a:solidFill>
                <a:latin typeface="Arial"/>
                <a:cs typeface="Arial"/>
              </a:defRPr>
            </a:lvl4pPr>
            <a:lvl5pPr marL="790575" indent="0" algn="l" eaLnBrk="1" hangingPunct="1">
              <a:lnSpc>
                <a:spcPct val="110000"/>
              </a:lnSpc>
              <a:spcBef>
                <a:spcPts val="500"/>
              </a:spcBef>
              <a:buClr>
                <a:srgbClr val="4D4F53"/>
              </a:buClr>
              <a:buFont typeface="Wingdings" charset="2"/>
              <a:buNone/>
              <a:defRPr sz="1400">
                <a:solidFill>
                  <a:schemeClr val="bg1">
                    <a:lumMod val="50000"/>
                  </a:schemeClr>
                </a:solidFill>
                <a:latin typeface="Arial"/>
                <a:cs typeface="Arial"/>
              </a:defRPr>
            </a:lvl5pPr>
            <a:lvl6pPr marL="1443038" indent="-195263" fontAlgn="base">
              <a:lnSpc>
                <a:spcPct val="133000"/>
              </a:lnSpc>
              <a:spcBef>
                <a:spcPct val="21000"/>
              </a:spcBef>
              <a:spcAft>
                <a:spcPct val="0"/>
              </a:spcAft>
              <a:buClr>
                <a:schemeClr val="bg2"/>
              </a:buClr>
              <a:buChar char="•"/>
              <a:defRPr>
                <a:latin typeface="+mn-lt"/>
              </a:defRPr>
            </a:lvl6pPr>
            <a:lvl7pPr marL="1900238" indent="-195263" fontAlgn="base">
              <a:lnSpc>
                <a:spcPct val="133000"/>
              </a:lnSpc>
              <a:spcBef>
                <a:spcPct val="21000"/>
              </a:spcBef>
              <a:spcAft>
                <a:spcPct val="0"/>
              </a:spcAft>
              <a:buClr>
                <a:schemeClr val="bg2"/>
              </a:buClr>
              <a:buChar char="•"/>
              <a:defRPr>
                <a:latin typeface="+mn-lt"/>
              </a:defRPr>
            </a:lvl7pPr>
            <a:lvl8pPr marL="2357438" indent="-195263" fontAlgn="base">
              <a:lnSpc>
                <a:spcPct val="133000"/>
              </a:lnSpc>
              <a:spcBef>
                <a:spcPct val="21000"/>
              </a:spcBef>
              <a:spcAft>
                <a:spcPct val="0"/>
              </a:spcAft>
              <a:buClr>
                <a:schemeClr val="bg2"/>
              </a:buClr>
              <a:buChar char="•"/>
              <a:defRPr>
                <a:latin typeface="+mn-lt"/>
              </a:defRPr>
            </a:lvl8pPr>
            <a:lvl9pPr marL="2814638" indent="-195263" fontAlgn="base">
              <a:lnSpc>
                <a:spcPct val="133000"/>
              </a:lnSpc>
              <a:spcBef>
                <a:spcPct val="21000"/>
              </a:spcBef>
              <a:spcAft>
                <a:spcPct val="0"/>
              </a:spcAft>
              <a:buClr>
                <a:schemeClr val="bg2"/>
              </a:buClr>
              <a:buChar char="•"/>
              <a:defRPr>
                <a:latin typeface="+mn-lt"/>
              </a:defRPr>
            </a:lvl9pPr>
          </a:lstStyle>
          <a:p>
            <a:pPr algn="ctr"/>
            <a:r>
              <a:rPr lang="en-US" dirty="0">
                <a:solidFill>
                  <a:schemeClr val="bg1"/>
                </a:solidFill>
              </a:rPr>
              <a:t>Case Study</a:t>
            </a:r>
          </a:p>
        </p:txBody>
      </p:sp>
      <p:sp>
        <p:nvSpPr>
          <p:cNvPr id="10" name="Text Placeholder 2"/>
          <p:cNvSpPr txBox="1">
            <a:spLocks/>
          </p:cNvSpPr>
          <p:nvPr/>
        </p:nvSpPr>
        <p:spPr>
          <a:xfrm>
            <a:off x="4672690" y="3302835"/>
            <a:ext cx="2388053" cy="1038225"/>
          </a:xfrm>
          <a:prstGeom prst="rect">
            <a:avLst/>
          </a:prstGeom>
          <a:ln>
            <a:solidFill>
              <a:schemeClr val="tx2"/>
            </a:solidFill>
          </a:ln>
        </p:spPr>
        <p:txBody>
          <a:bodyPr lIns="91440" tIns="91440" rIns="91440" bIns="91440" anchor="ctr" anchorCtr="1"/>
          <a:lstStyle>
            <a:lvl1pPr marL="0" indent="0" algn="l" rtl="0" eaLnBrk="1" fontAlgn="base" hangingPunct="1">
              <a:lnSpc>
                <a:spcPct val="110000"/>
              </a:lnSpc>
              <a:spcBef>
                <a:spcPts val="700"/>
              </a:spcBef>
              <a:spcAft>
                <a:spcPct val="0"/>
              </a:spcAft>
              <a:buClr>
                <a:srgbClr val="4D4F53"/>
              </a:buClr>
              <a:buFont typeface="Wingdings" charset="2"/>
              <a:buNone/>
              <a:defRPr sz="1600">
                <a:solidFill>
                  <a:schemeClr val="bg1">
                    <a:lumMod val="50000"/>
                  </a:schemeClr>
                </a:solidFill>
                <a:latin typeface="Arial"/>
                <a:ea typeface="+mn-ea"/>
                <a:cs typeface="Arial"/>
              </a:defRPr>
            </a:lvl1pPr>
            <a:lvl2pPr marL="209550" indent="0" algn="l" rtl="0" eaLnBrk="1" fontAlgn="base" hangingPunct="1">
              <a:lnSpc>
                <a:spcPct val="110000"/>
              </a:lnSpc>
              <a:spcBef>
                <a:spcPts val="600"/>
              </a:spcBef>
              <a:spcAft>
                <a:spcPct val="0"/>
              </a:spcAft>
              <a:buClr>
                <a:srgbClr val="4D4F53"/>
              </a:buClr>
              <a:buFont typeface="Lucida Grande"/>
              <a:buNone/>
              <a:defRPr>
                <a:solidFill>
                  <a:schemeClr val="bg1">
                    <a:lumMod val="50000"/>
                  </a:schemeClr>
                </a:solidFill>
                <a:latin typeface="Arial"/>
                <a:cs typeface="Arial"/>
              </a:defRPr>
            </a:lvl2pPr>
            <a:lvl3pPr marL="400050" indent="0" algn="l" rtl="0" eaLnBrk="1" fontAlgn="base" hangingPunct="1">
              <a:lnSpc>
                <a:spcPct val="110000"/>
              </a:lnSpc>
              <a:spcBef>
                <a:spcPts val="500"/>
              </a:spcBef>
              <a:spcAft>
                <a:spcPct val="0"/>
              </a:spcAft>
              <a:buClr>
                <a:srgbClr val="4D4F53"/>
              </a:buClr>
              <a:buFont typeface="Wingdings" charset="2"/>
              <a:buNone/>
              <a:defRPr sz="1600">
                <a:solidFill>
                  <a:schemeClr val="bg1">
                    <a:lumMod val="50000"/>
                  </a:schemeClr>
                </a:solidFill>
                <a:latin typeface="Arial"/>
                <a:cs typeface="Arial"/>
              </a:defRPr>
            </a:lvl3pPr>
            <a:lvl4pPr marL="595313" indent="0" algn="l" rtl="0" eaLnBrk="1" fontAlgn="base" hangingPunct="1">
              <a:lnSpc>
                <a:spcPct val="110000"/>
              </a:lnSpc>
              <a:spcBef>
                <a:spcPts val="500"/>
              </a:spcBef>
              <a:spcAft>
                <a:spcPct val="0"/>
              </a:spcAft>
              <a:buClr>
                <a:srgbClr val="4D4F53"/>
              </a:buClr>
              <a:buFont typeface="Lucida Grande"/>
              <a:buNone/>
              <a:defRPr sz="1400">
                <a:solidFill>
                  <a:schemeClr val="bg1">
                    <a:lumMod val="50000"/>
                  </a:schemeClr>
                </a:solidFill>
                <a:latin typeface="Arial"/>
                <a:cs typeface="Arial"/>
              </a:defRPr>
            </a:lvl4pPr>
            <a:lvl5pPr marL="790575" indent="0" algn="l" rtl="0" eaLnBrk="1" fontAlgn="base" hangingPunct="1">
              <a:lnSpc>
                <a:spcPct val="110000"/>
              </a:lnSpc>
              <a:spcBef>
                <a:spcPts val="500"/>
              </a:spcBef>
              <a:spcAft>
                <a:spcPct val="0"/>
              </a:spcAft>
              <a:buClr>
                <a:srgbClr val="4D4F53"/>
              </a:buClr>
              <a:buFont typeface="Wingdings" charset="2"/>
              <a:buNone/>
              <a:defRPr sz="1400">
                <a:solidFill>
                  <a:schemeClr val="bg1">
                    <a:lumMod val="50000"/>
                  </a:schemeClr>
                </a:solidFill>
                <a:latin typeface="Arial"/>
                <a:cs typeface="Arial"/>
              </a:defRPr>
            </a:lvl5pPr>
            <a:lvl6pPr marL="14430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6pPr>
            <a:lvl7pPr marL="19002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7pPr>
            <a:lvl8pPr marL="23574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8pPr>
            <a:lvl9pPr marL="28146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9pPr>
          </a:lstStyle>
          <a:p>
            <a:pPr algn="ctr"/>
            <a:r>
              <a:rPr lang="en-US" kern="0" dirty="0"/>
              <a:t>Summary and Conclusions</a:t>
            </a:r>
          </a:p>
        </p:txBody>
      </p:sp>
    </p:spTree>
    <p:extLst>
      <p:ext uri="{BB962C8B-B14F-4D97-AF65-F5344CB8AC3E}">
        <p14:creationId xmlns:p14="http://schemas.microsoft.com/office/powerpoint/2010/main" val="7247341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730" y="193897"/>
            <a:ext cx="8227438" cy="769930"/>
          </a:xfrm>
        </p:spPr>
        <p:txBody>
          <a:bodyPr/>
          <a:lstStyle/>
          <a:p>
            <a:r>
              <a:rPr lang="en-US" dirty="0"/>
              <a:t>Retail Sales Associates Case Study</a:t>
            </a:r>
          </a:p>
        </p:txBody>
      </p:sp>
      <p:sp>
        <p:nvSpPr>
          <p:cNvPr id="7" name="TextBox 6"/>
          <p:cNvSpPr txBox="1"/>
          <p:nvPr/>
        </p:nvSpPr>
        <p:spPr bwMode="auto">
          <a:xfrm>
            <a:off x="230719" y="1070565"/>
            <a:ext cx="8343842" cy="2908489"/>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marL="285750" indent="-285750" algn="l">
              <a:lnSpc>
                <a:spcPct val="150000"/>
              </a:lnSpc>
              <a:buFont typeface="Wingdings" panose="05000000000000000000" pitchFamily="2" charset="2"/>
              <a:buChar char="§"/>
            </a:pPr>
            <a:r>
              <a:rPr lang="en-US" sz="1400" dirty="0"/>
              <a:t>To illustrate the power </a:t>
            </a:r>
            <a:r>
              <a:rPr lang="en-US" sz="1400" dirty="0" smtClean="0"/>
              <a:t>of Survival Analysis for </a:t>
            </a:r>
            <a:r>
              <a:rPr lang="en-US" sz="1400" dirty="0"/>
              <a:t>attrition modeling, we will present one in-depth case study on a sales associate role. </a:t>
            </a:r>
          </a:p>
          <a:p>
            <a:pPr marL="285750" indent="-285750" algn="l">
              <a:lnSpc>
                <a:spcPct val="150000"/>
              </a:lnSpc>
              <a:buFont typeface="Wingdings" panose="05000000000000000000" pitchFamily="2" charset="2"/>
              <a:buChar char="§"/>
            </a:pPr>
            <a:r>
              <a:rPr lang="en-US" sz="1400" dirty="0"/>
              <a:t>The data for this study comes from a </a:t>
            </a:r>
            <a:r>
              <a:rPr lang="en-US" sz="1400" dirty="0" smtClean="0"/>
              <a:t>retailer </a:t>
            </a:r>
            <a:r>
              <a:rPr lang="en-US" sz="1400" dirty="0"/>
              <a:t>that hired 53,494 sales associates between January 2013 and January 2016. </a:t>
            </a:r>
          </a:p>
          <a:p>
            <a:pPr marL="742950" lvl="1" indent="-285750" algn="l">
              <a:lnSpc>
                <a:spcPct val="150000"/>
              </a:lnSpc>
              <a:buFont typeface="Courier New" panose="02070309020205020404" pitchFamily="49" charset="0"/>
              <a:buChar char="o"/>
            </a:pPr>
            <a:r>
              <a:rPr lang="en-US" sz="1400" dirty="0"/>
              <a:t>For each hire, this retailer collected a variety of information, including education level, prior employment, days available, and desired hours, as well as the results of a psychometric test battery. </a:t>
            </a:r>
          </a:p>
          <a:p>
            <a:pPr marL="742950" lvl="1" indent="-285750" algn="l">
              <a:lnSpc>
                <a:spcPct val="150000"/>
              </a:lnSpc>
              <a:buFont typeface="Courier New" panose="02070309020205020404" pitchFamily="49" charset="0"/>
              <a:buChar char="o"/>
            </a:pPr>
            <a:r>
              <a:rPr lang="en-US" sz="1400" dirty="0"/>
              <a:t>The retailer then supplied the termination date for each sales associate or indicated if they were still employed as of the data extraction date.</a:t>
            </a:r>
          </a:p>
        </p:txBody>
      </p:sp>
    </p:spTree>
    <p:extLst>
      <p:ext uri="{BB962C8B-B14F-4D97-AF65-F5344CB8AC3E}">
        <p14:creationId xmlns:p14="http://schemas.microsoft.com/office/powerpoint/2010/main" val="17282465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730" y="193897"/>
            <a:ext cx="8227438" cy="769930"/>
          </a:xfrm>
        </p:spPr>
        <p:txBody>
          <a:bodyPr/>
          <a:lstStyle/>
          <a:p>
            <a:r>
              <a:rPr lang="en-US" dirty="0"/>
              <a:t>Preparing Data</a:t>
            </a:r>
          </a:p>
        </p:txBody>
      </p:sp>
      <p:sp>
        <p:nvSpPr>
          <p:cNvPr id="2" name="Rectangle 1"/>
          <p:cNvSpPr/>
          <p:nvPr/>
        </p:nvSpPr>
        <p:spPr>
          <a:xfrm>
            <a:off x="125730" y="1060595"/>
            <a:ext cx="8366419" cy="3323987"/>
          </a:xfrm>
          <a:prstGeom prst="rect">
            <a:avLst/>
          </a:prstGeom>
        </p:spPr>
        <p:txBody>
          <a:bodyPr wrap="square">
            <a:spAutoFit/>
          </a:bodyPr>
          <a:lstStyle/>
          <a:p>
            <a:pPr marL="742950" lvl="1" indent="-285750" algn="l">
              <a:lnSpc>
                <a:spcPct val="150000"/>
              </a:lnSpc>
              <a:buFont typeface="Wingdings" panose="05000000000000000000" pitchFamily="2" charset="2"/>
              <a:buChar char="ü"/>
            </a:pPr>
            <a:r>
              <a:rPr lang="en-US" sz="1400" dirty="0">
                <a:solidFill>
                  <a:srgbClr val="000000"/>
                </a:solidFill>
              </a:rPr>
              <a:t>Remove temporary positions and </a:t>
            </a:r>
            <a:r>
              <a:rPr lang="en-US" sz="1400" dirty="0" smtClean="0">
                <a:solidFill>
                  <a:srgbClr val="000000"/>
                </a:solidFill>
              </a:rPr>
              <a:t>involuntary reduction </a:t>
            </a:r>
            <a:r>
              <a:rPr lang="en-US" sz="1400" dirty="0">
                <a:solidFill>
                  <a:srgbClr val="000000"/>
                </a:solidFill>
              </a:rPr>
              <a:t>in </a:t>
            </a:r>
            <a:r>
              <a:rPr lang="en-US" sz="1400" dirty="0" smtClean="0">
                <a:solidFill>
                  <a:srgbClr val="000000"/>
                </a:solidFill>
              </a:rPr>
              <a:t>force</a:t>
            </a:r>
          </a:p>
          <a:p>
            <a:pPr lvl="1" algn="l">
              <a:lnSpc>
                <a:spcPct val="150000"/>
              </a:lnSpc>
            </a:pPr>
            <a:endParaRPr lang="en-US" sz="1400" dirty="0" smtClean="0">
              <a:solidFill>
                <a:srgbClr val="000000"/>
              </a:solidFill>
            </a:endParaRPr>
          </a:p>
          <a:p>
            <a:pPr lvl="1" algn="l">
              <a:lnSpc>
                <a:spcPct val="150000"/>
              </a:lnSpc>
            </a:pPr>
            <a:endParaRPr lang="en-US" sz="1400" dirty="0">
              <a:solidFill>
                <a:srgbClr val="000000"/>
              </a:solidFill>
            </a:endParaRPr>
          </a:p>
          <a:p>
            <a:pPr lvl="1" algn="l">
              <a:lnSpc>
                <a:spcPct val="150000"/>
              </a:lnSpc>
            </a:pPr>
            <a:endParaRPr lang="en-US" sz="1400" dirty="0">
              <a:solidFill>
                <a:srgbClr val="000000"/>
              </a:solidFill>
            </a:endParaRPr>
          </a:p>
          <a:p>
            <a:pPr marL="742950" lvl="1" indent="-285750" algn="l">
              <a:lnSpc>
                <a:spcPct val="150000"/>
              </a:lnSpc>
              <a:buFont typeface="Wingdings" panose="05000000000000000000" pitchFamily="2" charset="2"/>
              <a:buChar char="ü"/>
            </a:pPr>
            <a:r>
              <a:rPr lang="en-US" sz="1400" dirty="0" smtClean="0">
                <a:solidFill>
                  <a:srgbClr val="000000"/>
                </a:solidFill>
              </a:rPr>
              <a:t>Format </a:t>
            </a:r>
            <a:r>
              <a:rPr lang="en-US" sz="1400" dirty="0">
                <a:solidFill>
                  <a:srgbClr val="000000"/>
                </a:solidFill>
              </a:rPr>
              <a:t>date </a:t>
            </a:r>
            <a:r>
              <a:rPr lang="en-US" sz="1400" dirty="0" smtClean="0">
                <a:solidFill>
                  <a:srgbClr val="000000"/>
                </a:solidFill>
              </a:rPr>
              <a:t>variables (e.g. hire date, termination date etc.) to take the same format.</a:t>
            </a:r>
            <a:endParaRPr lang="en-US" sz="1400" dirty="0">
              <a:solidFill>
                <a:srgbClr val="000000"/>
              </a:solidFill>
            </a:endParaRPr>
          </a:p>
          <a:p>
            <a:pPr marL="742950" lvl="1" indent="-285750" algn="l">
              <a:lnSpc>
                <a:spcPct val="150000"/>
              </a:lnSpc>
              <a:buFont typeface="Wingdings" panose="05000000000000000000" pitchFamily="2" charset="2"/>
              <a:buChar char="ü"/>
            </a:pPr>
            <a:endParaRPr lang="en-US" sz="1400" dirty="0" smtClean="0">
              <a:solidFill>
                <a:srgbClr val="000000"/>
              </a:solidFill>
            </a:endParaRPr>
          </a:p>
          <a:p>
            <a:pPr marL="742950" lvl="1" indent="-285750" algn="l">
              <a:lnSpc>
                <a:spcPct val="150000"/>
              </a:lnSpc>
              <a:buFont typeface="Wingdings" panose="05000000000000000000" pitchFamily="2" charset="2"/>
              <a:buChar char="ü"/>
            </a:pPr>
            <a:endParaRPr lang="en-US" sz="1400" dirty="0">
              <a:solidFill>
                <a:srgbClr val="000000"/>
              </a:solidFill>
            </a:endParaRPr>
          </a:p>
          <a:p>
            <a:pPr marL="742950" lvl="1" indent="-285750" algn="l">
              <a:lnSpc>
                <a:spcPct val="150000"/>
              </a:lnSpc>
              <a:buFont typeface="Wingdings" panose="05000000000000000000" pitchFamily="2" charset="2"/>
              <a:buChar char="ü"/>
            </a:pPr>
            <a:endParaRPr lang="en-US" sz="1400" dirty="0" smtClean="0">
              <a:solidFill>
                <a:srgbClr val="000000"/>
              </a:solidFill>
            </a:endParaRPr>
          </a:p>
          <a:p>
            <a:pPr marL="742950" lvl="1" indent="-285750" algn="l">
              <a:lnSpc>
                <a:spcPct val="150000"/>
              </a:lnSpc>
              <a:buFont typeface="Wingdings" panose="05000000000000000000" pitchFamily="2" charset="2"/>
              <a:buChar char="ü"/>
            </a:pPr>
            <a:endParaRPr lang="en-US" sz="1400" dirty="0">
              <a:solidFill>
                <a:srgbClr val="000000"/>
              </a:solidFill>
            </a:endParaRPr>
          </a:p>
          <a:p>
            <a:pPr marL="742950" lvl="1" indent="-285750" algn="l">
              <a:lnSpc>
                <a:spcPct val="150000"/>
              </a:lnSpc>
              <a:buFont typeface="Wingdings" panose="05000000000000000000" pitchFamily="2" charset="2"/>
              <a:buChar char="ü"/>
            </a:pPr>
            <a:endParaRPr lang="en-US" sz="1400" dirty="0" smtClean="0">
              <a:solidFill>
                <a:srgbClr val="000000"/>
              </a:solidFill>
            </a:endParaRPr>
          </a:p>
        </p:txBody>
      </p:sp>
      <p:pic>
        <p:nvPicPr>
          <p:cNvPr id="3" name="Picture 2"/>
          <p:cNvPicPr>
            <a:picLocks noChangeAspect="1"/>
          </p:cNvPicPr>
          <p:nvPr/>
        </p:nvPicPr>
        <p:blipFill>
          <a:blip r:embed="rId2"/>
          <a:stretch>
            <a:fillRect/>
          </a:stretch>
        </p:blipFill>
        <p:spPr>
          <a:xfrm>
            <a:off x="715198" y="1456038"/>
            <a:ext cx="7712109" cy="914400"/>
          </a:xfrm>
          <a:prstGeom prst="rect">
            <a:avLst/>
          </a:prstGeom>
        </p:spPr>
      </p:pic>
      <p:pic>
        <p:nvPicPr>
          <p:cNvPr id="5" name="Picture 4"/>
          <p:cNvPicPr>
            <a:picLocks noChangeAspect="1"/>
          </p:cNvPicPr>
          <p:nvPr/>
        </p:nvPicPr>
        <p:blipFill>
          <a:blip r:embed="rId3"/>
          <a:stretch>
            <a:fillRect/>
          </a:stretch>
        </p:blipFill>
        <p:spPr>
          <a:xfrm>
            <a:off x="715199" y="2765881"/>
            <a:ext cx="7712108" cy="1580654"/>
          </a:xfrm>
          <a:prstGeom prst="rect">
            <a:avLst/>
          </a:prstGeom>
        </p:spPr>
      </p:pic>
      <p:graphicFrame>
        <p:nvGraphicFramePr>
          <p:cNvPr id="8" name="Diagram 7"/>
          <p:cNvGraphicFramePr/>
          <p:nvPr>
            <p:extLst>
              <p:ext uri="{D42A27DB-BD31-4B8C-83A1-F6EECF244321}">
                <p14:modId xmlns:p14="http://schemas.microsoft.com/office/powerpoint/2010/main" val="2952606718"/>
              </p:ext>
            </p:extLst>
          </p:nvPr>
        </p:nvGraphicFramePr>
        <p:xfrm>
          <a:off x="3303372" y="36515"/>
          <a:ext cx="5123935" cy="3147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37978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730" y="193897"/>
            <a:ext cx="8227438" cy="769930"/>
          </a:xfrm>
        </p:spPr>
        <p:txBody>
          <a:bodyPr/>
          <a:lstStyle/>
          <a:p>
            <a:r>
              <a:rPr lang="en-US" dirty="0"/>
              <a:t>Preparing Data</a:t>
            </a:r>
          </a:p>
        </p:txBody>
      </p:sp>
      <p:sp>
        <p:nvSpPr>
          <p:cNvPr id="6" name="Rectangle 5"/>
          <p:cNvSpPr/>
          <p:nvPr/>
        </p:nvSpPr>
        <p:spPr>
          <a:xfrm>
            <a:off x="0" y="1197936"/>
            <a:ext cx="8306797" cy="738664"/>
          </a:xfrm>
          <a:prstGeom prst="rect">
            <a:avLst/>
          </a:prstGeom>
        </p:spPr>
        <p:txBody>
          <a:bodyPr wrap="square">
            <a:spAutoFit/>
          </a:bodyPr>
          <a:lstStyle/>
          <a:p>
            <a:pPr marL="742950" lvl="1" indent="-285750" algn="l">
              <a:lnSpc>
                <a:spcPct val="150000"/>
              </a:lnSpc>
              <a:buFont typeface="Wingdings" panose="05000000000000000000" pitchFamily="2" charset="2"/>
              <a:buChar char="ü"/>
            </a:pPr>
            <a:r>
              <a:rPr lang="en-US" sz="1400" dirty="0">
                <a:solidFill>
                  <a:srgbClr val="000000"/>
                </a:solidFill>
              </a:rPr>
              <a:t>Exclude </a:t>
            </a:r>
            <a:r>
              <a:rPr lang="en-US" sz="1400" dirty="0" smtClean="0">
                <a:solidFill>
                  <a:srgbClr val="000000"/>
                </a:solidFill>
              </a:rPr>
              <a:t>employees </a:t>
            </a:r>
            <a:r>
              <a:rPr lang="en-US" sz="1400" dirty="0">
                <a:solidFill>
                  <a:srgbClr val="000000"/>
                </a:solidFill>
              </a:rPr>
              <a:t>that have hire data after term date, perhaps due to incorrect data entry.</a:t>
            </a:r>
          </a:p>
          <a:p>
            <a:pPr marL="742950" lvl="1" indent="-285750" algn="l">
              <a:lnSpc>
                <a:spcPct val="150000"/>
              </a:lnSpc>
              <a:buFont typeface="Wingdings" panose="05000000000000000000" pitchFamily="2" charset="2"/>
              <a:buChar char="ü"/>
            </a:pPr>
            <a:r>
              <a:rPr lang="en-US" sz="1400" dirty="0">
                <a:solidFill>
                  <a:srgbClr val="000000"/>
                </a:solidFill>
              </a:rPr>
              <a:t>Create attrition variable (1 if there is a termination date, 0 otherwise).</a:t>
            </a:r>
            <a:endParaRPr lang="en-US" sz="1400" dirty="0">
              <a:solidFill>
                <a:srgbClr val="000000"/>
              </a:solidFill>
            </a:endParaRPr>
          </a:p>
        </p:txBody>
      </p:sp>
      <p:pic>
        <p:nvPicPr>
          <p:cNvPr id="7" name="Picture 6"/>
          <p:cNvPicPr>
            <a:picLocks noChangeAspect="1"/>
          </p:cNvPicPr>
          <p:nvPr/>
        </p:nvPicPr>
        <p:blipFill>
          <a:blip r:embed="rId2"/>
          <a:stretch>
            <a:fillRect/>
          </a:stretch>
        </p:blipFill>
        <p:spPr>
          <a:xfrm>
            <a:off x="819664" y="1936600"/>
            <a:ext cx="7978347" cy="2256958"/>
          </a:xfrm>
          <a:prstGeom prst="rect">
            <a:avLst/>
          </a:prstGeom>
        </p:spPr>
      </p:pic>
      <p:graphicFrame>
        <p:nvGraphicFramePr>
          <p:cNvPr id="8" name="Diagram 7"/>
          <p:cNvGraphicFramePr/>
          <p:nvPr>
            <p:extLst>
              <p:ext uri="{D42A27DB-BD31-4B8C-83A1-F6EECF244321}">
                <p14:modId xmlns:p14="http://schemas.microsoft.com/office/powerpoint/2010/main" val="3375359760"/>
              </p:ext>
            </p:extLst>
          </p:nvPr>
        </p:nvGraphicFramePr>
        <p:xfrm>
          <a:off x="3303372" y="36515"/>
          <a:ext cx="5123935" cy="314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37633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730" y="193897"/>
            <a:ext cx="8227438" cy="769930"/>
          </a:xfrm>
        </p:spPr>
        <p:txBody>
          <a:bodyPr/>
          <a:lstStyle/>
          <a:p>
            <a:r>
              <a:rPr lang="en-US" dirty="0"/>
              <a:t>Preparing Data</a:t>
            </a:r>
          </a:p>
        </p:txBody>
      </p:sp>
      <p:sp>
        <p:nvSpPr>
          <p:cNvPr id="2" name="Rectangle 1"/>
          <p:cNvSpPr/>
          <p:nvPr/>
        </p:nvSpPr>
        <p:spPr>
          <a:xfrm>
            <a:off x="125730" y="1060595"/>
            <a:ext cx="8366419" cy="1754326"/>
          </a:xfrm>
          <a:prstGeom prst="rect">
            <a:avLst/>
          </a:prstGeom>
        </p:spPr>
        <p:txBody>
          <a:bodyPr wrap="square">
            <a:spAutoFit/>
          </a:bodyPr>
          <a:lstStyle/>
          <a:p>
            <a:pPr marL="742950" lvl="1" indent="-285750" algn="l">
              <a:lnSpc>
                <a:spcPct val="150000"/>
              </a:lnSpc>
              <a:buFont typeface="Wingdings" panose="05000000000000000000" pitchFamily="2" charset="2"/>
              <a:buChar char="ü"/>
            </a:pPr>
            <a:r>
              <a:rPr lang="en-US" sz="1400" dirty="0" smtClean="0">
                <a:solidFill>
                  <a:srgbClr val="000000"/>
                </a:solidFill>
              </a:rPr>
              <a:t>Time-to-event (tenure) calculation</a:t>
            </a:r>
          </a:p>
          <a:p>
            <a:pPr marL="1200150" lvl="2" indent="-285750" algn="l">
              <a:lnSpc>
                <a:spcPct val="150000"/>
              </a:lnSpc>
              <a:buFont typeface="Courier New" panose="02070309020205020404" pitchFamily="49" charset="0"/>
              <a:buChar char="o"/>
            </a:pPr>
            <a:r>
              <a:rPr lang="en-US" sz="1200" dirty="0" smtClean="0">
                <a:solidFill>
                  <a:srgbClr val="000000"/>
                </a:solidFill>
              </a:rPr>
              <a:t>It is the difference between termination and hire date for those who left the company by the time the data for this case study was pulled.</a:t>
            </a:r>
          </a:p>
          <a:p>
            <a:pPr marL="1200150" lvl="2" indent="-285750" algn="l">
              <a:lnSpc>
                <a:spcPct val="150000"/>
              </a:lnSpc>
              <a:buFont typeface="Courier New" panose="02070309020205020404" pitchFamily="49" charset="0"/>
              <a:buChar char="o"/>
            </a:pPr>
            <a:r>
              <a:rPr lang="en-US" sz="1200" dirty="0" smtClean="0">
                <a:solidFill>
                  <a:srgbClr val="000000"/>
                </a:solidFill>
              </a:rPr>
              <a:t>What about for those who did not yet leave by the time the data was pulled?</a:t>
            </a:r>
          </a:p>
          <a:p>
            <a:pPr marL="1657350" lvl="3" indent="-285750" algn="l">
              <a:lnSpc>
                <a:spcPct val="150000"/>
              </a:lnSpc>
              <a:buFont typeface="Wingdings" panose="05000000000000000000" pitchFamily="2" charset="2"/>
              <a:buChar char="Ø"/>
            </a:pPr>
            <a:r>
              <a:rPr lang="en-US" sz="1100" dirty="0" smtClean="0">
                <a:solidFill>
                  <a:srgbClr val="000000"/>
                </a:solidFill>
              </a:rPr>
              <a:t>We can use the difference between data pull date and  hire date. </a:t>
            </a:r>
            <a:r>
              <a:rPr lang="en-US" sz="1100" dirty="0" smtClean="0">
                <a:solidFill>
                  <a:srgbClr val="000000"/>
                </a:solidFill>
              </a:rPr>
              <a:t>What if we don’t know the exact day the data was pulled on? Calculate </a:t>
            </a:r>
            <a:r>
              <a:rPr lang="en-US" sz="1100" dirty="0">
                <a:solidFill>
                  <a:srgbClr val="000000"/>
                </a:solidFill>
              </a:rPr>
              <a:t>best guess of data </a:t>
            </a:r>
            <a:r>
              <a:rPr lang="en-US" sz="1100" dirty="0" smtClean="0">
                <a:solidFill>
                  <a:srgbClr val="000000"/>
                </a:solidFill>
              </a:rPr>
              <a:t>pull date </a:t>
            </a:r>
            <a:r>
              <a:rPr lang="en-US" sz="1100" dirty="0">
                <a:solidFill>
                  <a:srgbClr val="000000"/>
                </a:solidFill>
              </a:rPr>
              <a:t>as the maximum termination date </a:t>
            </a:r>
            <a:r>
              <a:rPr lang="en-US" sz="1100" dirty="0" smtClean="0">
                <a:solidFill>
                  <a:srgbClr val="000000"/>
                </a:solidFill>
              </a:rPr>
              <a:t>reported. </a:t>
            </a:r>
            <a:endParaRPr lang="en-US" sz="1100" dirty="0">
              <a:solidFill>
                <a:srgbClr val="000000"/>
              </a:solidFill>
            </a:endParaRPr>
          </a:p>
        </p:txBody>
      </p:sp>
      <p:pic>
        <p:nvPicPr>
          <p:cNvPr id="6" name="Picture 5"/>
          <p:cNvPicPr>
            <a:picLocks noChangeAspect="1"/>
          </p:cNvPicPr>
          <p:nvPr/>
        </p:nvPicPr>
        <p:blipFill rotWithShape="1">
          <a:blip r:embed="rId2"/>
          <a:srcRect b="32248"/>
          <a:stretch/>
        </p:blipFill>
        <p:spPr>
          <a:xfrm>
            <a:off x="1054442" y="2814921"/>
            <a:ext cx="7891849" cy="1218349"/>
          </a:xfrm>
          <a:prstGeom prst="rect">
            <a:avLst/>
          </a:prstGeom>
        </p:spPr>
      </p:pic>
      <p:pic>
        <p:nvPicPr>
          <p:cNvPr id="7" name="Picture 6"/>
          <p:cNvPicPr>
            <a:picLocks noChangeAspect="1"/>
          </p:cNvPicPr>
          <p:nvPr/>
        </p:nvPicPr>
        <p:blipFill rotWithShape="1">
          <a:blip r:embed="rId3"/>
          <a:srcRect b="16339"/>
          <a:stretch/>
        </p:blipFill>
        <p:spPr>
          <a:xfrm>
            <a:off x="1054441" y="4235411"/>
            <a:ext cx="7891849" cy="1786447"/>
          </a:xfrm>
          <a:prstGeom prst="rect">
            <a:avLst/>
          </a:prstGeom>
        </p:spPr>
      </p:pic>
      <p:graphicFrame>
        <p:nvGraphicFramePr>
          <p:cNvPr id="8" name="Diagram 7"/>
          <p:cNvGraphicFramePr/>
          <p:nvPr>
            <p:extLst>
              <p:ext uri="{D42A27DB-BD31-4B8C-83A1-F6EECF244321}">
                <p14:modId xmlns:p14="http://schemas.microsoft.com/office/powerpoint/2010/main" val="3375359760"/>
              </p:ext>
            </p:extLst>
          </p:nvPr>
        </p:nvGraphicFramePr>
        <p:xfrm>
          <a:off x="3303372" y="36515"/>
          <a:ext cx="5123935" cy="3147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17974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730" y="193897"/>
            <a:ext cx="8227438" cy="769930"/>
          </a:xfrm>
        </p:spPr>
        <p:txBody>
          <a:bodyPr/>
          <a:lstStyle/>
          <a:p>
            <a:r>
              <a:rPr lang="en-US" dirty="0" smtClean="0"/>
              <a:t>Survival Curves</a:t>
            </a:r>
            <a:endParaRPr lang="en-US" dirty="0"/>
          </a:p>
        </p:txBody>
      </p:sp>
      <p:sp>
        <p:nvSpPr>
          <p:cNvPr id="7" name="TextBox 6"/>
          <p:cNvSpPr txBox="1"/>
          <p:nvPr/>
        </p:nvSpPr>
        <p:spPr bwMode="auto">
          <a:xfrm>
            <a:off x="230718" y="1070565"/>
            <a:ext cx="4045067" cy="2262158"/>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marL="285750" indent="-285750" algn="l">
              <a:lnSpc>
                <a:spcPct val="150000"/>
              </a:lnSpc>
              <a:buFont typeface="Wingdings" panose="05000000000000000000" pitchFamily="2" charset="2"/>
              <a:buChar char="§"/>
            </a:pPr>
            <a:r>
              <a:rPr lang="en-US" sz="1400" dirty="0"/>
              <a:t>The figure shows the probability of surviving (y axis) versus time in days (x axis). </a:t>
            </a:r>
          </a:p>
          <a:p>
            <a:pPr algn="l">
              <a:lnSpc>
                <a:spcPct val="150000"/>
              </a:lnSpc>
            </a:pPr>
            <a:endParaRPr lang="en-US" sz="1400" dirty="0"/>
          </a:p>
          <a:p>
            <a:pPr marL="285750" indent="-285750" algn="l">
              <a:lnSpc>
                <a:spcPct val="150000"/>
              </a:lnSpc>
              <a:buFont typeface="Wingdings" panose="05000000000000000000" pitchFamily="2" charset="2"/>
              <a:buChar char="§"/>
            </a:pPr>
            <a:r>
              <a:rPr lang="en-US" sz="1400" dirty="0"/>
              <a:t>Creating a survival probability plot to examine turnover is </a:t>
            </a:r>
            <a:r>
              <a:rPr lang="en-US" sz="1400" b="1" dirty="0"/>
              <a:t>different than simply calculating turnover rates </a:t>
            </a:r>
            <a:r>
              <a:rPr lang="en-US" sz="1400" dirty="0"/>
              <a:t>(number leaving/headcount *100%) and much more informative. </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4460788" y="1070565"/>
            <a:ext cx="4515787" cy="2655199"/>
          </a:xfrm>
          <a:prstGeom prst="rect">
            <a:avLst/>
          </a:prstGeom>
        </p:spPr>
      </p:pic>
      <p:sp>
        <p:nvSpPr>
          <p:cNvPr id="2" name="Rectangle 1"/>
          <p:cNvSpPr/>
          <p:nvPr/>
        </p:nvSpPr>
        <p:spPr>
          <a:xfrm>
            <a:off x="230718" y="3832502"/>
            <a:ext cx="8436763" cy="1061829"/>
          </a:xfrm>
          <a:prstGeom prst="rect">
            <a:avLst/>
          </a:prstGeom>
        </p:spPr>
        <p:txBody>
          <a:bodyPr wrap="square">
            <a:spAutoFit/>
          </a:bodyPr>
          <a:lstStyle/>
          <a:p>
            <a:pPr marL="285750" indent="-285750" algn="l">
              <a:lnSpc>
                <a:spcPct val="150000"/>
              </a:lnSpc>
              <a:buFont typeface="Wingdings" panose="05000000000000000000" pitchFamily="2" charset="2"/>
              <a:buChar char="§"/>
            </a:pPr>
            <a:r>
              <a:rPr lang="en-US" sz="1400" dirty="0"/>
              <a:t>Turnover in this role is rapid. </a:t>
            </a:r>
          </a:p>
          <a:p>
            <a:pPr marL="742950" lvl="1" indent="-285750" algn="l">
              <a:lnSpc>
                <a:spcPct val="150000"/>
              </a:lnSpc>
              <a:buFont typeface="Courier New" panose="02070309020205020404" pitchFamily="49" charset="0"/>
              <a:buChar char="o"/>
            </a:pPr>
            <a:r>
              <a:rPr lang="en-US" sz="1400" dirty="0" smtClean="0"/>
              <a:t>About 75</a:t>
            </a:r>
            <a:r>
              <a:rPr lang="en-US" sz="1400" dirty="0"/>
              <a:t>% of new hires survive past 55 days</a:t>
            </a:r>
            <a:r>
              <a:rPr lang="en-US" sz="1400" dirty="0" smtClean="0"/>
              <a:t>. 25% leave within 55 days of start date.</a:t>
            </a:r>
            <a:endParaRPr lang="en-US" sz="1400" dirty="0"/>
          </a:p>
          <a:p>
            <a:pPr marL="742950" lvl="1" indent="-285750" algn="l">
              <a:lnSpc>
                <a:spcPct val="150000"/>
              </a:lnSpc>
              <a:buFont typeface="Courier New" panose="02070309020205020404" pitchFamily="49" charset="0"/>
              <a:buChar char="o"/>
            </a:pPr>
            <a:r>
              <a:rPr lang="en-US" sz="1400" dirty="0"/>
              <a:t>O</a:t>
            </a:r>
            <a:r>
              <a:rPr lang="en-US" sz="1400" dirty="0" smtClean="0"/>
              <a:t>nly about 26</a:t>
            </a:r>
            <a:r>
              <a:rPr lang="en-US" sz="1400" dirty="0"/>
              <a:t>% </a:t>
            </a:r>
            <a:r>
              <a:rPr lang="en-US" sz="1400" dirty="0" smtClean="0"/>
              <a:t>remain past their first year. 75 % leave within their first year or so.</a:t>
            </a:r>
            <a:endParaRPr lang="en-US" dirty="0"/>
          </a:p>
        </p:txBody>
      </p:sp>
      <p:graphicFrame>
        <p:nvGraphicFramePr>
          <p:cNvPr id="6" name="Diagram 5"/>
          <p:cNvGraphicFramePr/>
          <p:nvPr>
            <p:extLst>
              <p:ext uri="{D42A27DB-BD31-4B8C-83A1-F6EECF244321}">
                <p14:modId xmlns:p14="http://schemas.microsoft.com/office/powerpoint/2010/main" val="2457227201"/>
              </p:ext>
            </p:extLst>
          </p:nvPr>
        </p:nvGraphicFramePr>
        <p:xfrm>
          <a:off x="3303372" y="36515"/>
          <a:ext cx="5123935" cy="314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69904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1000"/>
                                        <p:tgtEl>
                                          <p:spTgt spid="7">
                                            <p:txEl>
                                              <p:pRg st="2" end="2"/>
                                            </p:txEl>
                                          </p:spTgt>
                                        </p:tgtEl>
                                      </p:cBhvr>
                                    </p:animEffect>
                                    <p:anim calcmode="lin" valueType="num">
                                      <p:cBhvr>
                                        <p:cTn id="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1000"/>
                                        <p:tgtEl>
                                          <p:spTgt spid="2">
                                            <p:txEl>
                                              <p:pRg st="1" end="1"/>
                                            </p:txEl>
                                          </p:spTgt>
                                        </p:tgtEl>
                                      </p:cBhvr>
                                    </p:animEffect>
                                    <p:anim calcmode="lin" valueType="num">
                                      <p:cBhvr>
                                        <p:cTn id="20"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fade">
                                      <p:cBhvr>
                                        <p:cTn id="24" dur="1000"/>
                                        <p:tgtEl>
                                          <p:spTgt spid="2">
                                            <p:txEl>
                                              <p:pRg st="2" end="2"/>
                                            </p:txEl>
                                          </p:spTgt>
                                        </p:tgtEl>
                                      </p:cBhvr>
                                    </p:animEffect>
                                    <p:anim calcmode="lin" valueType="num">
                                      <p:cBhvr>
                                        <p:cTn id="2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730" y="193897"/>
            <a:ext cx="8227438" cy="769930"/>
          </a:xfrm>
        </p:spPr>
        <p:txBody>
          <a:bodyPr/>
          <a:lstStyle/>
          <a:p>
            <a:r>
              <a:rPr lang="en-US" dirty="0"/>
              <a:t>Acting on Survival Curve Information Alone</a:t>
            </a:r>
          </a:p>
        </p:txBody>
      </p:sp>
      <p:sp>
        <p:nvSpPr>
          <p:cNvPr id="7" name="TextBox 6"/>
          <p:cNvSpPr txBox="1"/>
          <p:nvPr/>
        </p:nvSpPr>
        <p:spPr bwMode="auto">
          <a:xfrm>
            <a:off x="125730" y="1292377"/>
            <a:ext cx="8273072" cy="775662"/>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sz="1600" b="1" dirty="0"/>
              <a:t>Survival curves alone can provide value to a wide range of internal HR teams. Based on the current example:</a:t>
            </a:r>
          </a:p>
          <a:p>
            <a:pPr marL="742950" lvl="1" indent="-285750" algn="l">
              <a:lnSpc>
                <a:spcPct val="150000"/>
              </a:lnSpc>
              <a:buFont typeface="Courier New" panose="02070309020205020404" pitchFamily="49" charset="0"/>
              <a:buChar char="o"/>
            </a:pPr>
            <a:r>
              <a:rPr lang="en-US" sz="1400" dirty="0"/>
              <a:t>The </a:t>
            </a:r>
            <a:r>
              <a:rPr lang="en-US" sz="1400" b="1" dirty="0"/>
              <a:t>recruiting team </a:t>
            </a:r>
            <a:r>
              <a:rPr lang="en-US" sz="1400" dirty="0"/>
              <a:t>can estimate the number of new hires required to keep all positions filled. </a:t>
            </a:r>
          </a:p>
        </p:txBody>
      </p:sp>
      <p:sp>
        <p:nvSpPr>
          <p:cNvPr id="2" name="Rectangle 1"/>
          <p:cNvSpPr/>
          <p:nvPr/>
        </p:nvSpPr>
        <p:spPr>
          <a:xfrm>
            <a:off x="32384" y="2194815"/>
            <a:ext cx="8366419" cy="1061829"/>
          </a:xfrm>
          <a:prstGeom prst="rect">
            <a:avLst/>
          </a:prstGeom>
        </p:spPr>
        <p:txBody>
          <a:bodyPr wrap="square">
            <a:spAutoFit/>
          </a:bodyPr>
          <a:lstStyle/>
          <a:p>
            <a:pPr marL="742950" lvl="1" indent="-285750" algn="l">
              <a:lnSpc>
                <a:spcPct val="150000"/>
              </a:lnSpc>
              <a:buFont typeface="Courier New" panose="02070309020205020404" pitchFamily="49" charset="0"/>
              <a:buChar char="o"/>
            </a:pPr>
            <a:r>
              <a:rPr lang="en-US" sz="1400" dirty="0">
                <a:solidFill>
                  <a:srgbClr val="000000"/>
                </a:solidFill>
              </a:rPr>
              <a:t>The </a:t>
            </a:r>
            <a:r>
              <a:rPr lang="en-US" sz="1400" b="1" dirty="0">
                <a:solidFill>
                  <a:srgbClr val="000000"/>
                </a:solidFill>
              </a:rPr>
              <a:t>training team </a:t>
            </a:r>
            <a:r>
              <a:rPr lang="en-US" sz="1400" dirty="0">
                <a:solidFill>
                  <a:srgbClr val="000000"/>
                </a:solidFill>
              </a:rPr>
              <a:t>can use it to estimate the attendance in classes that align with employee tenure. For example, this curve says that, among those attending a new hire orientation class on day 1, only 62% would still be employed to attend another class 90 days later.</a:t>
            </a:r>
          </a:p>
        </p:txBody>
      </p:sp>
      <p:sp>
        <p:nvSpPr>
          <p:cNvPr id="3" name="Rectangle 2"/>
          <p:cNvSpPr/>
          <p:nvPr/>
        </p:nvSpPr>
        <p:spPr>
          <a:xfrm>
            <a:off x="32384" y="3343475"/>
            <a:ext cx="8366418" cy="1384995"/>
          </a:xfrm>
          <a:prstGeom prst="rect">
            <a:avLst/>
          </a:prstGeom>
        </p:spPr>
        <p:txBody>
          <a:bodyPr wrap="square">
            <a:spAutoFit/>
          </a:bodyPr>
          <a:lstStyle/>
          <a:p>
            <a:pPr marL="742950" lvl="1" indent="-285750" algn="l">
              <a:lnSpc>
                <a:spcPct val="150000"/>
              </a:lnSpc>
              <a:buFont typeface="Courier New" panose="02070309020205020404" pitchFamily="49" charset="0"/>
              <a:buChar char="o"/>
            </a:pPr>
            <a:r>
              <a:rPr lang="en-US" sz="1400" dirty="0">
                <a:solidFill>
                  <a:srgbClr val="000000"/>
                </a:solidFill>
              </a:rPr>
              <a:t>The </a:t>
            </a:r>
            <a:r>
              <a:rPr lang="en-US" sz="1400" b="1" dirty="0">
                <a:solidFill>
                  <a:srgbClr val="000000"/>
                </a:solidFill>
              </a:rPr>
              <a:t>benefits team </a:t>
            </a:r>
            <a:r>
              <a:rPr lang="en-US" sz="1400" dirty="0">
                <a:solidFill>
                  <a:srgbClr val="000000"/>
                </a:solidFill>
              </a:rPr>
              <a:t>can use the model to estimate costs and utilization for any benefits that have tenure minimums. For example, if a work anniversary gift is offered as a perk for employees staying past 1 year, this curve says that only 26% of new hires will ever qualify for this benefit.</a:t>
            </a:r>
          </a:p>
        </p:txBody>
      </p:sp>
      <p:sp>
        <p:nvSpPr>
          <p:cNvPr id="6" name="Rectangle 5"/>
          <p:cNvSpPr/>
          <p:nvPr/>
        </p:nvSpPr>
        <p:spPr>
          <a:xfrm>
            <a:off x="32384" y="4728470"/>
            <a:ext cx="8366419" cy="1061829"/>
          </a:xfrm>
          <a:prstGeom prst="rect">
            <a:avLst/>
          </a:prstGeom>
        </p:spPr>
        <p:txBody>
          <a:bodyPr wrap="square">
            <a:spAutoFit/>
          </a:bodyPr>
          <a:lstStyle/>
          <a:p>
            <a:pPr marL="742950" lvl="1" indent="-285750" algn="l">
              <a:lnSpc>
                <a:spcPct val="150000"/>
              </a:lnSpc>
              <a:buFont typeface="Courier New" panose="02070309020205020404" pitchFamily="49" charset="0"/>
              <a:buChar char="o"/>
            </a:pPr>
            <a:r>
              <a:rPr lang="en-US" sz="1400" dirty="0">
                <a:solidFill>
                  <a:srgbClr val="000000"/>
                </a:solidFill>
              </a:rPr>
              <a:t>The </a:t>
            </a:r>
            <a:r>
              <a:rPr lang="en-US" sz="1400" b="1" dirty="0">
                <a:solidFill>
                  <a:srgbClr val="000000"/>
                </a:solidFill>
              </a:rPr>
              <a:t>leadership development team </a:t>
            </a:r>
            <a:r>
              <a:rPr lang="en-US" sz="1400" dirty="0">
                <a:solidFill>
                  <a:srgbClr val="000000"/>
                </a:solidFill>
              </a:rPr>
              <a:t>can refine this model by zooming in on the period past 365 days and restating the question as, “Given that someone has already stayed for 365 days, what factors determine their continued survival or their likelihood of promotion?”</a:t>
            </a:r>
          </a:p>
        </p:txBody>
      </p:sp>
      <p:graphicFrame>
        <p:nvGraphicFramePr>
          <p:cNvPr id="8" name="Diagram 7"/>
          <p:cNvGraphicFramePr/>
          <p:nvPr>
            <p:extLst>
              <p:ext uri="{D42A27DB-BD31-4B8C-83A1-F6EECF244321}">
                <p14:modId xmlns:p14="http://schemas.microsoft.com/office/powerpoint/2010/main" val="953679229"/>
              </p:ext>
            </p:extLst>
          </p:nvPr>
        </p:nvGraphicFramePr>
        <p:xfrm>
          <a:off x="3303372" y="36515"/>
          <a:ext cx="5123935" cy="314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5691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P spid="3"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730" y="193897"/>
            <a:ext cx="8227438" cy="769930"/>
          </a:xfrm>
        </p:spPr>
        <p:txBody>
          <a:bodyPr/>
          <a:lstStyle/>
          <a:p>
            <a:r>
              <a:rPr lang="en-US" dirty="0"/>
              <a:t>Tutorial Objectives</a:t>
            </a:r>
          </a:p>
        </p:txBody>
      </p:sp>
      <p:sp>
        <p:nvSpPr>
          <p:cNvPr id="7" name="TextBox 6"/>
          <p:cNvSpPr txBox="1"/>
          <p:nvPr/>
        </p:nvSpPr>
        <p:spPr bwMode="auto">
          <a:xfrm>
            <a:off x="230719" y="1070565"/>
            <a:ext cx="8343842" cy="4161204"/>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marL="285750" indent="-285750" algn="l">
              <a:lnSpc>
                <a:spcPct val="150000"/>
              </a:lnSpc>
              <a:buFont typeface="Wingdings" panose="05000000000000000000" pitchFamily="2" charset="2"/>
              <a:buChar char="§"/>
            </a:pPr>
            <a:r>
              <a:rPr lang="en-US" sz="1400" dirty="0"/>
              <a:t>The tutorial is intended to help participants develop a deeper understanding of Survival Analysis and its relative strengths over more commonly used techniques such as logistic regression. </a:t>
            </a:r>
          </a:p>
          <a:p>
            <a:pPr marL="285750" indent="-285750" algn="l">
              <a:lnSpc>
                <a:spcPct val="150000"/>
              </a:lnSpc>
              <a:buFont typeface="Wingdings" panose="05000000000000000000" pitchFamily="2" charset="2"/>
              <a:buChar char="§"/>
            </a:pPr>
            <a:r>
              <a:rPr lang="en-US" sz="1400" dirty="0"/>
              <a:t>Participants will:</a:t>
            </a:r>
          </a:p>
          <a:p>
            <a:pPr marL="742950" lvl="1" indent="-285750" algn="l">
              <a:lnSpc>
                <a:spcPct val="150000"/>
              </a:lnSpc>
              <a:buFont typeface="Courier New" panose="02070309020205020404" pitchFamily="49" charset="0"/>
              <a:buChar char="o"/>
            </a:pPr>
            <a:r>
              <a:rPr lang="en-US" sz="1400" dirty="0"/>
              <a:t>Learn the different areas of application of Survival Analysis</a:t>
            </a:r>
          </a:p>
          <a:p>
            <a:pPr marL="742950" lvl="1" indent="-285750" algn="l">
              <a:lnSpc>
                <a:spcPct val="150000"/>
              </a:lnSpc>
              <a:buFont typeface="Courier New" panose="02070309020205020404" pitchFamily="49" charset="0"/>
              <a:buChar char="o"/>
            </a:pPr>
            <a:r>
              <a:rPr lang="en-US" sz="1400" dirty="0"/>
              <a:t>Become familiar with the relative advantages of this technique over more commonly applied methods</a:t>
            </a:r>
          </a:p>
          <a:p>
            <a:pPr marL="742950" lvl="1" indent="-285750" algn="l">
              <a:lnSpc>
                <a:spcPct val="150000"/>
              </a:lnSpc>
              <a:buFont typeface="Courier New" panose="02070309020205020404" pitchFamily="49" charset="0"/>
              <a:buChar char="o"/>
            </a:pPr>
            <a:r>
              <a:rPr lang="en-US" sz="1400" dirty="0"/>
              <a:t>Understand what types of data are best suited for Survival Analysis</a:t>
            </a:r>
          </a:p>
          <a:p>
            <a:pPr marL="742950" lvl="1" indent="-285750" algn="l">
              <a:lnSpc>
                <a:spcPct val="150000"/>
              </a:lnSpc>
              <a:buFont typeface="Courier New" panose="02070309020205020404" pitchFamily="49" charset="0"/>
              <a:buChar char="o"/>
            </a:pPr>
            <a:r>
              <a:rPr lang="en-US" sz="1400" dirty="0"/>
              <a:t>Experience a step-by-step implementation of the technique on a real-world case study</a:t>
            </a:r>
          </a:p>
          <a:p>
            <a:pPr marL="742950" lvl="1" indent="-285750" algn="l">
              <a:lnSpc>
                <a:spcPct val="150000"/>
              </a:lnSpc>
              <a:buFont typeface="Courier New" panose="02070309020205020404" pitchFamily="49" charset="0"/>
              <a:buChar char="o"/>
            </a:pPr>
            <a:r>
              <a:rPr lang="en-US" sz="1400" dirty="0"/>
              <a:t>Receive guidance on how to interpret and use the results of Survival Analysis</a:t>
            </a:r>
          </a:p>
          <a:p>
            <a:pPr marL="285750" indent="-285750" algn="l">
              <a:lnSpc>
                <a:spcPct val="150000"/>
              </a:lnSpc>
              <a:buFont typeface="Wingdings" panose="05000000000000000000" pitchFamily="2" charset="2"/>
              <a:buChar char="§"/>
            </a:pPr>
            <a:r>
              <a:rPr lang="en-US" sz="1400" dirty="0"/>
              <a:t>We will share working R code used for the tutorial with all participants.</a:t>
            </a:r>
          </a:p>
          <a:p>
            <a:pPr marL="285750" indent="-285750" algn="l">
              <a:lnSpc>
                <a:spcPct val="150000"/>
              </a:lnSpc>
              <a:buFont typeface="Wingdings" panose="05000000000000000000" pitchFamily="2" charset="2"/>
              <a:buChar char="§"/>
            </a:pPr>
            <a:r>
              <a:rPr lang="en-US" sz="1400" dirty="0"/>
              <a:t>The tutorial is NOT:</a:t>
            </a:r>
          </a:p>
          <a:p>
            <a:pPr marL="742950" lvl="1" indent="-285750" algn="l">
              <a:lnSpc>
                <a:spcPct val="150000"/>
              </a:lnSpc>
              <a:buFont typeface="Wingdings" panose="05000000000000000000" pitchFamily="2" charset="2"/>
              <a:buChar char="§"/>
            </a:pPr>
            <a:r>
              <a:rPr lang="en-US" sz="1400" dirty="0"/>
              <a:t>Intended to teach R as a language, but rather to make use of it as a tool for modeling, plotting, and making predictions about events that unfold over time.</a:t>
            </a:r>
          </a:p>
        </p:txBody>
      </p:sp>
    </p:spTree>
    <p:extLst>
      <p:ext uri="{BB962C8B-B14F-4D97-AF65-F5344CB8AC3E}">
        <p14:creationId xmlns:p14="http://schemas.microsoft.com/office/powerpoint/2010/main" val="2432684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fade">
                                      <p:cBhvr>
                                        <p:cTn id="19" dur="1000"/>
                                        <p:tgtEl>
                                          <p:spTgt spid="7">
                                            <p:txEl>
                                              <p:pRg st="2" end="2"/>
                                            </p:txEl>
                                          </p:spTgt>
                                        </p:tgtEl>
                                      </p:cBhvr>
                                    </p:animEffect>
                                    <p:anim calcmode="lin" valueType="num">
                                      <p:cBhvr>
                                        <p:cTn id="20"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Effect transition="in" filter="fade">
                                      <p:cBhvr>
                                        <p:cTn id="24" dur="1000"/>
                                        <p:tgtEl>
                                          <p:spTgt spid="7">
                                            <p:txEl>
                                              <p:pRg st="3" end="3"/>
                                            </p:txEl>
                                          </p:spTgt>
                                        </p:tgtEl>
                                      </p:cBhvr>
                                    </p:animEffect>
                                    <p:anim calcmode="lin" valueType="num">
                                      <p:cBhvr>
                                        <p:cTn id="25"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Effect transition="in" filter="fade">
                                      <p:cBhvr>
                                        <p:cTn id="31" dur="1000"/>
                                        <p:tgtEl>
                                          <p:spTgt spid="7">
                                            <p:txEl>
                                              <p:pRg st="4" end="4"/>
                                            </p:txEl>
                                          </p:spTgt>
                                        </p:tgtEl>
                                      </p:cBhvr>
                                    </p:animEffect>
                                    <p:anim calcmode="lin" valueType="num">
                                      <p:cBhvr>
                                        <p:cTn id="3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
                                            <p:txEl>
                                              <p:pRg st="5" end="5"/>
                                            </p:txEl>
                                          </p:spTgt>
                                        </p:tgtEl>
                                        <p:attrNameLst>
                                          <p:attrName>style.visibility</p:attrName>
                                        </p:attrNameLst>
                                      </p:cBhvr>
                                      <p:to>
                                        <p:strVal val="visible"/>
                                      </p:to>
                                    </p:set>
                                    <p:animEffect transition="in" filter="fade">
                                      <p:cBhvr>
                                        <p:cTn id="36" dur="1000"/>
                                        <p:tgtEl>
                                          <p:spTgt spid="7">
                                            <p:txEl>
                                              <p:pRg st="5" end="5"/>
                                            </p:txEl>
                                          </p:spTgt>
                                        </p:tgtEl>
                                      </p:cBhvr>
                                    </p:animEffect>
                                    <p:anim calcmode="lin" valueType="num">
                                      <p:cBhvr>
                                        <p:cTn id="37"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Effect transition="in" filter="fade">
                                      <p:cBhvr>
                                        <p:cTn id="41" dur="1000"/>
                                        <p:tgtEl>
                                          <p:spTgt spid="7">
                                            <p:txEl>
                                              <p:pRg st="6" end="6"/>
                                            </p:txEl>
                                          </p:spTgt>
                                        </p:tgtEl>
                                      </p:cBhvr>
                                    </p:animEffect>
                                    <p:anim calcmode="lin" valueType="num">
                                      <p:cBhvr>
                                        <p:cTn id="4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7">
                                            <p:txEl>
                                              <p:pRg st="7" end="7"/>
                                            </p:txEl>
                                          </p:spTgt>
                                        </p:tgtEl>
                                        <p:attrNameLst>
                                          <p:attrName>style.visibility</p:attrName>
                                        </p:attrNameLst>
                                      </p:cBhvr>
                                      <p:to>
                                        <p:strVal val="visible"/>
                                      </p:to>
                                    </p:set>
                                    <p:animEffect transition="in" filter="fade">
                                      <p:cBhvr>
                                        <p:cTn id="48" dur="1000"/>
                                        <p:tgtEl>
                                          <p:spTgt spid="7">
                                            <p:txEl>
                                              <p:pRg st="7" end="7"/>
                                            </p:txEl>
                                          </p:spTgt>
                                        </p:tgtEl>
                                      </p:cBhvr>
                                    </p:animEffect>
                                    <p:anim calcmode="lin" valueType="num">
                                      <p:cBhvr>
                                        <p:cTn id="49"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7">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7">
                                            <p:txEl>
                                              <p:pRg st="8" end="8"/>
                                            </p:txEl>
                                          </p:spTgt>
                                        </p:tgtEl>
                                        <p:attrNameLst>
                                          <p:attrName>style.visibility</p:attrName>
                                        </p:attrNameLst>
                                      </p:cBhvr>
                                      <p:to>
                                        <p:strVal val="visible"/>
                                      </p:to>
                                    </p:set>
                                    <p:animEffect transition="in" filter="fade">
                                      <p:cBhvr>
                                        <p:cTn id="53" dur="1000"/>
                                        <p:tgtEl>
                                          <p:spTgt spid="7">
                                            <p:txEl>
                                              <p:pRg st="8" end="8"/>
                                            </p:txEl>
                                          </p:spTgt>
                                        </p:tgtEl>
                                      </p:cBhvr>
                                    </p:animEffect>
                                    <p:anim calcmode="lin" valueType="num">
                                      <p:cBhvr>
                                        <p:cTn id="54"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7">
                                            <p:txEl>
                                              <p:pRg st="8" end="8"/>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7">
                                            <p:txEl>
                                              <p:pRg st="9" end="9"/>
                                            </p:txEl>
                                          </p:spTgt>
                                        </p:tgtEl>
                                        <p:attrNameLst>
                                          <p:attrName>style.visibility</p:attrName>
                                        </p:attrNameLst>
                                      </p:cBhvr>
                                      <p:to>
                                        <p:strVal val="visible"/>
                                      </p:to>
                                    </p:set>
                                    <p:animEffect transition="in" filter="fade">
                                      <p:cBhvr>
                                        <p:cTn id="58" dur="1000"/>
                                        <p:tgtEl>
                                          <p:spTgt spid="7">
                                            <p:txEl>
                                              <p:pRg st="9" end="9"/>
                                            </p:txEl>
                                          </p:spTgt>
                                        </p:tgtEl>
                                      </p:cBhvr>
                                    </p:animEffect>
                                    <p:anim calcmode="lin" valueType="num">
                                      <p:cBhvr>
                                        <p:cTn id="59"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7">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730" y="193897"/>
            <a:ext cx="8227438" cy="769930"/>
          </a:xfrm>
        </p:spPr>
        <p:txBody>
          <a:bodyPr/>
          <a:lstStyle/>
          <a:p>
            <a:r>
              <a:rPr lang="en-US" dirty="0" smtClean="0"/>
              <a:t>Plotting the Curve</a:t>
            </a:r>
            <a:endParaRPr lang="en-US" dirty="0"/>
          </a:p>
        </p:txBody>
      </p:sp>
      <p:sp>
        <p:nvSpPr>
          <p:cNvPr id="2" name="Rectangle 1"/>
          <p:cNvSpPr/>
          <p:nvPr/>
        </p:nvSpPr>
        <p:spPr>
          <a:xfrm>
            <a:off x="-409729" y="1074985"/>
            <a:ext cx="8366419" cy="415498"/>
          </a:xfrm>
          <a:prstGeom prst="rect">
            <a:avLst/>
          </a:prstGeom>
        </p:spPr>
        <p:txBody>
          <a:bodyPr wrap="square">
            <a:spAutoFit/>
          </a:bodyPr>
          <a:lstStyle/>
          <a:p>
            <a:pPr lvl="1" algn="l">
              <a:lnSpc>
                <a:spcPct val="150000"/>
              </a:lnSpc>
            </a:pPr>
            <a:r>
              <a:rPr lang="en-US" sz="1400" b="1" dirty="0" smtClean="0">
                <a:solidFill>
                  <a:srgbClr val="000000"/>
                </a:solidFill>
              </a:rPr>
              <a:t>Step 1: </a:t>
            </a:r>
            <a:r>
              <a:rPr lang="en-US" sz="1400" dirty="0" smtClean="0">
                <a:solidFill>
                  <a:srgbClr val="000000"/>
                </a:solidFill>
              </a:rPr>
              <a:t>Create </a:t>
            </a:r>
            <a:r>
              <a:rPr lang="en-US" sz="1400" dirty="0">
                <a:solidFill>
                  <a:srgbClr val="000000"/>
                </a:solidFill>
              </a:rPr>
              <a:t>a survival object that is used as a response </a:t>
            </a:r>
            <a:r>
              <a:rPr lang="en-US" sz="1400" dirty="0" smtClean="0">
                <a:solidFill>
                  <a:srgbClr val="000000"/>
                </a:solidFill>
              </a:rPr>
              <a:t>variable</a:t>
            </a:r>
            <a:endParaRPr lang="en-US" sz="1400" dirty="0">
              <a:solidFill>
                <a:srgbClr val="000000"/>
              </a:solidFill>
            </a:endParaRPr>
          </a:p>
        </p:txBody>
      </p:sp>
      <p:pic>
        <p:nvPicPr>
          <p:cNvPr id="8" name="Picture 7"/>
          <p:cNvPicPr>
            <a:picLocks noChangeAspect="1"/>
          </p:cNvPicPr>
          <p:nvPr/>
        </p:nvPicPr>
        <p:blipFill rotWithShape="1">
          <a:blip r:embed="rId2"/>
          <a:srcRect t="16970"/>
          <a:stretch/>
        </p:blipFill>
        <p:spPr>
          <a:xfrm>
            <a:off x="263611" y="1561695"/>
            <a:ext cx="8342613" cy="984447"/>
          </a:xfrm>
          <a:prstGeom prst="rect">
            <a:avLst/>
          </a:prstGeom>
        </p:spPr>
      </p:pic>
      <p:pic>
        <p:nvPicPr>
          <p:cNvPr id="9" name="Picture 8"/>
          <p:cNvPicPr>
            <a:picLocks noChangeAspect="1"/>
          </p:cNvPicPr>
          <p:nvPr/>
        </p:nvPicPr>
        <p:blipFill>
          <a:blip r:embed="rId3"/>
          <a:stretch>
            <a:fillRect/>
          </a:stretch>
        </p:blipFill>
        <p:spPr>
          <a:xfrm>
            <a:off x="263611" y="2722749"/>
            <a:ext cx="8443784" cy="710718"/>
          </a:xfrm>
          <a:prstGeom prst="rect">
            <a:avLst/>
          </a:prstGeom>
        </p:spPr>
      </p:pic>
      <p:sp>
        <p:nvSpPr>
          <p:cNvPr id="10" name="Rectangle 9"/>
          <p:cNvSpPr/>
          <p:nvPr/>
        </p:nvSpPr>
        <p:spPr>
          <a:xfrm>
            <a:off x="-409729" y="3433467"/>
            <a:ext cx="8366419" cy="375552"/>
          </a:xfrm>
          <a:prstGeom prst="rect">
            <a:avLst/>
          </a:prstGeom>
        </p:spPr>
        <p:txBody>
          <a:bodyPr wrap="square">
            <a:spAutoFit/>
          </a:bodyPr>
          <a:lstStyle/>
          <a:p>
            <a:pPr lvl="1" algn="l">
              <a:lnSpc>
                <a:spcPct val="150000"/>
              </a:lnSpc>
            </a:pPr>
            <a:r>
              <a:rPr lang="en-US" sz="1400" b="1" dirty="0" smtClean="0">
                <a:solidFill>
                  <a:srgbClr val="000000"/>
                </a:solidFill>
              </a:rPr>
              <a:t>Step 2: </a:t>
            </a:r>
            <a:r>
              <a:rPr lang="en-US" sz="1400" dirty="0" smtClean="0">
                <a:solidFill>
                  <a:srgbClr val="000000"/>
                </a:solidFill>
              </a:rPr>
              <a:t>Fit a model to the response variable with intercept only</a:t>
            </a:r>
            <a:endParaRPr lang="en-US" sz="1400" dirty="0">
              <a:solidFill>
                <a:srgbClr val="000000"/>
              </a:solidFill>
            </a:endParaRPr>
          </a:p>
        </p:txBody>
      </p:sp>
      <p:pic>
        <p:nvPicPr>
          <p:cNvPr id="11" name="Picture 10"/>
          <p:cNvPicPr>
            <a:picLocks noChangeAspect="1"/>
          </p:cNvPicPr>
          <p:nvPr/>
        </p:nvPicPr>
        <p:blipFill>
          <a:blip r:embed="rId4"/>
          <a:stretch>
            <a:fillRect/>
          </a:stretch>
        </p:blipFill>
        <p:spPr>
          <a:xfrm>
            <a:off x="263611" y="3850997"/>
            <a:ext cx="8342613" cy="246675"/>
          </a:xfrm>
          <a:prstGeom prst="rect">
            <a:avLst/>
          </a:prstGeom>
        </p:spPr>
      </p:pic>
      <p:sp>
        <p:nvSpPr>
          <p:cNvPr id="12" name="Rectangle 11"/>
          <p:cNvSpPr/>
          <p:nvPr/>
        </p:nvSpPr>
        <p:spPr>
          <a:xfrm>
            <a:off x="-409729" y="4097672"/>
            <a:ext cx="8366419" cy="375552"/>
          </a:xfrm>
          <a:prstGeom prst="rect">
            <a:avLst/>
          </a:prstGeom>
        </p:spPr>
        <p:txBody>
          <a:bodyPr wrap="square">
            <a:spAutoFit/>
          </a:bodyPr>
          <a:lstStyle/>
          <a:p>
            <a:pPr lvl="1" algn="l">
              <a:lnSpc>
                <a:spcPct val="150000"/>
              </a:lnSpc>
            </a:pPr>
            <a:r>
              <a:rPr lang="en-US" sz="1400" b="1" dirty="0" smtClean="0">
                <a:solidFill>
                  <a:srgbClr val="000000"/>
                </a:solidFill>
              </a:rPr>
              <a:t>Step 3: </a:t>
            </a:r>
            <a:r>
              <a:rPr lang="en-US" sz="1400" dirty="0" smtClean="0">
                <a:solidFill>
                  <a:srgbClr val="000000"/>
                </a:solidFill>
              </a:rPr>
              <a:t>Plot the curve</a:t>
            </a:r>
            <a:endParaRPr lang="en-US" sz="1400" dirty="0">
              <a:solidFill>
                <a:srgbClr val="000000"/>
              </a:solidFill>
            </a:endParaRPr>
          </a:p>
        </p:txBody>
      </p:sp>
      <p:pic>
        <p:nvPicPr>
          <p:cNvPr id="13" name="Picture 12"/>
          <p:cNvPicPr>
            <a:picLocks noChangeAspect="1"/>
          </p:cNvPicPr>
          <p:nvPr/>
        </p:nvPicPr>
        <p:blipFill>
          <a:blip r:embed="rId5"/>
          <a:stretch>
            <a:fillRect/>
          </a:stretch>
        </p:blipFill>
        <p:spPr>
          <a:xfrm>
            <a:off x="263610" y="4520596"/>
            <a:ext cx="6153665" cy="615297"/>
          </a:xfrm>
          <a:prstGeom prst="rect">
            <a:avLst/>
          </a:prstGeom>
        </p:spPr>
      </p:pic>
      <p:pic>
        <p:nvPicPr>
          <p:cNvPr id="14" name="Picture 13"/>
          <p:cNvPicPr>
            <a:picLocks noChangeAspect="1"/>
          </p:cNvPicPr>
          <p:nvPr/>
        </p:nvPicPr>
        <p:blipFill>
          <a:blip r:embed="rId6"/>
          <a:stretch>
            <a:fillRect/>
          </a:stretch>
        </p:blipFill>
        <p:spPr>
          <a:xfrm>
            <a:off x="6525217" y="4334701"/>
            <a:ext cx="2371648" cy="1602383"/>
          </a:xfrm>
          <a:prstGeom prst="rect">
            <a:avLst/>
          </a:prstGeom>
        </p:spPr>
      </p:pic>
      <p:graphicFrame>
        <p:nvGraphicFramePr>
          <p:cNvPr id="15" name="Diagram 14"/>
          <p:cNvGraphicFramePr/>
          <p:nvPr>
            <p:extLst>
              <p:ext uri="{D42A27DB-BD31-4B8C-83A1-F6EECF244321}">
                <p14:modId xmlns:p14="http://schemas.microsoft.com/office/powerpoint/2010/main" val="953679229"/>
              </p:ext>
            </p:extLst>
          </p:nvPr>
        </p:nvGraphicFramePr>
        <p:xfrm>
          <a:off x="3303372" y="36515"/>
          <a:ext cx="5123935" cy="3147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054002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1000"/>
                                        <p:tgtEl>
                                          <p:spTgt spid="12"/>
                                        </p:tgtEl>
                                      </p:cBhvr>
                                    </p:animEffect>
                                    <p:anim calcmode="lin" valueType="num">
                                      <p:cBhvr>
                                        <p:cTn id="41" dur="1000" fill="hold"/>
                                        <p:tgtEl>
                                          <p:spTgt spid="12"/>
                                        </p:tgtEl>
                                        <p:attrNameLst>
                                          <p:attrName>ppt_x</p:attrName>
                                        </p:attrNameLst>
                                      </p:cBhvr>
                                      <p:tavLst>
                                        <p:tav tm="0">
                                          <p:val>
                                            <p:strVal val="#ppt_x"/>
                                          </p:val>
                                        </p:tav>
                                        <p:tav tm="100000">
                                          <p:val>
                                            <p:strVal val="#ppt_x"/>
                                          </p:val>
                                        </p:tav>
                                      </p:tavLst>
                                    </p:anim>
                                    <p:anim calcmode="lin" valueType="num">
                                      <p:cBhvr>
                                        <p:cTn id="4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1000"/>
                                        <p:tgtEl>
                                          <p:spTgt spid="13"/>
                                        </p:tgtEl>
                                      </p:cBhvr>
                                    </p:animEffect>
                                    <p:anim calcmode="lin" valueType="num">
                                      <p:cBhvr>
                                        <p:cTn id="48" dur="1000" fill="hold"/>
                                        <p:tgtEl>
                                          <p:spTgt spid="13"/>
                                        </p:tgtEl>
                                        <p:attrNameLst>
                                          <p:attrName>ppt_x</p:attrName>
                                        </p:attrNameLst>
                                      </p:cBhvr>
                                      <p:tavLst>
                                        <p:tav tm="0">
                                          <p:val>
                                            <p:strVal val="#ppt_x"/>
                                          </p:val>
                                        </p:tav>
                                        <p:tav tm="100000">
                                          <p:val>
                                            <p:strVal val="#ppt_x"/>
                                          </p:val>
                                        </p:tav>
                                      </p:tavLst>
                                    </p:anim>
                                    <p:anim calcmode="lin" valueType="num">
                                      <p:cBhvr>
                                        <p:cTn id="4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0"/>
                                        <p:tgtEl>
                                          <p:spTgt spid="14"/>
                                        </p:tgtEl>
                                      </p:cBhvr>
                                    </p:animEffect>
                                    <p:anim calcmode="lin" valueType="num">
                                      <p:cBhvr>
                                        <p:cTn id="55" dur="1000" fill="hold"/>
                                        <p:tgtEl>
                                          <p:spTgt spid="14"/>
                                        </p:tgtEl>
                                        <p:attrNameLst>
                                          <p:attrName>ppt_x</p:attrName>
                                        </p:attrNameLst>
                                      </p:cBhvr>
                                      <p:tavLst>
                                        <p:tav tm="0">
                                          <p:val>
                                            <p:strVal val="#ppt_x"/>
                                          </p:val>
                                        </p:tav>
                                        <p:tav tm="100000">
                                          <p:val>
                                            <p:strVal val="#ppt_x"/>
                                          </p:val>
                                        </p:tav>
                                      </p:tavLst>
                                    </p:anim>
                                    <p:anim calcmode="lin" valueType="num">
                                      <p:cBhvr>
                                        <p:cTn id="5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730" y="193897"/>
            <a:ext cx="8227438" cy="769930"/>
          </a:xfrm>
        </p:spPr>
        <p:txBody>
          <a:bodyPr/>
          <a:lstStyle/>
          <a:p>
            <a:r>
              <a:rPr lang="en-US" dirty="0"/>
              <a:t>Exploring Attrition Risk Factors</a:t>
            </a:r>
          </a:p>
        </p:txBody>
      </p:sp>
      <p:sp>
        <p:nvSpPr>
          <p:cNvPr id="7" name="TextBox 6"/>
          <p:cNvSpPr txBox="1"/>
          <p:nvPr/>
        </p:nvSpPr>
        <p:spPr bwMode="auto">
          <a:xfrm>
            <a:off x="219076" y="1157465"/>
            <a:ext cx="8273072" cy="646331"/>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marL="285750" indent="-285750" algn="l">
              <a:buFont typeface="Arial" panose="020B0604020202020204" pitchFamily="34" charset="0"/>
              <a:buChar char="•"/>
            </a:pPr>
            <a:r>
              <a:rPr lang="en-US" sz="1400" dirty="0">
                <a:solidFill>
                  <a:srgbClr val="000000"/>
                </a:solidFill>
              </a:rPr>
              <a:t>We encourage you to explore your data visually using hypotheses about your own attrition risk factors. </a:t>
            </a:r>
          </a:p>
          <a:p>
            <a:pPr marL="285750" indent="-285750" algn="l">
              <a:buFont typeface="Arial" panose="020B0604020202020204" pitchFamily="34" charset="0"/>
              <a:buChar char="•"/>
            </a:pPr>
            <a:r>
              <a:rPr lang="en-US" sz="1400" dirty="0">
                <a:solidFill>
                  <a:srgbClr val="000000"/>
                </a:solidFill>
              </a:rPr>
              <a:t>To illustrate how to conduct a visual exploration, we tested six hypotheses for the sales.</a:t>
            </a:r>
          </a:p>
        </p:txBody>
      </p:sp>
      <p:sp>
        <p:nvSpPr>
          <p:cNvPr id="2" name="Rectangle 1"/>
          <p:cNvSpPr/>
          <p:nvPr/>
        </p:nvSpPr>
        <p:spPr>
          <a:xfrm>
            <a:off x="1217053" y="1997434"/>
            <a:ext cx="7025426" cy="2031325"/>
          </a:xfrm>
          <a:prstGeom prst="rect">
            <a:avLst/>
          </a:prstGeom>
        </p:spPr>
        <p:txBody>
          <a:bodyPr wrap="square">
            <a:spAutoFit/>
          </a:bodyPr>
          <a:lstStyle/>
          <a:p>
            <a:pPr algn="l"/>
            <a:r>
              <a:rPr lang="en-US" sz="1400" dirty="0">
                <a:solidFill>
                  <a:srgbClr val="000000"/>
                </a:solidFill>
              </a:rPr>
              <a:t>Attrition Risk Varies by:</a:t>
            </a:r>
          </a:p>
          <a:p>
            <a:pPr algn="l"/>
            <a:endParaRPr lang="en-US" sz="1400" dirty="0">
              <a:solidFill>
                <a:srgbClr val="000000"/>
              </a:solidFill>
            </a:endParaRPr>
          </a:p>
          <a:p>
            <a:pPr marL="800100" lvl="1" indent="-342900" algn="l">
              <a:buFont typeface="+mj-lt"/>
              <a:buAutoNum type="arabicPeriod"/>
            </a:pPr>
            <a:r>
              <a:rPr lang="en-US" sz="1400" dirty="0">
                <a:solidFill>
                  <a:srgbClr val="000000"/>
                </a:solidFill>
              </a:rPr>
              <a:t>Whether the person applied to the sales associate role or the sales leader role originally,</a:t>
            </a:r>
          </a:p>
          <a:p>
            <a:pPr marL="800100" lvl="1" indent="-342900" algn="l">
              <a:buFont typeface="+mj-lt"/>
              <a:buAutoNum type="arabicPeriod"/>
            </a:pPr>
            <a:r>
              <a:rPr lang="en-US" sz="1400" dirty="0">
                <a:solidFill>
                  <a:srgbClr val="000000"/>
                </a:solidFill>
              </a:rPr>
              <a:t>Highest level of education obtained,</a:t>
            </a:r>
          </a:p>
          <a:p>
            <a:pPr marL="800100" lvl="1" indent="-342900" algn="l">
              <a:buFont typeface="+mj-lt"/>
              <a:buAutoNum type="arabicPeriod"/>
            </a:pPr>
            <a:r>
              <a:rPr lang="en-US" sz="1400" dirty="0">
                <a:solidFill>
                  <a:srgbClr val="000000"/>
                </a:solidFill>
              </a:rPr>
              <a:t>Psychometric assessment score,</a:t>
            </a:r>
          </a:p>
          <a:p>
            <a:pPr marL="800100" lvl="1" indent="-342900" algn="l">
              <a:buFont typeface="+mj-lt"/>
              <a:buAutoNum type="arabicPeriod"/>
            </a:pPr>
            <a:r>
              <a:rPr lang="en-US" sz="1400" dirty="0">
                <a:solidFill>
                  <a:srgbClr val="000000"/>
                </a:solidFill>
              </a:rPr>
              <a:t>Rehire status,</a:t>
            </a:r>
          </a:p>
          <a:p>
            <a:pPr marL="800100" lvl="1" indent="-342900" algn="l">
              <a:buFont typeface="+mj-lt"/>
              <a:buAutoNum type="arabicPeriod"/>
            </a:pPr>
            <a:r>
              <a:rPr lang="en-US" sz="1400" dirty="0">
                <a:solidFill>
                  <a:srgbClr val="000000"/>
                </a:solidFill>
              </a:rPr>
              <a:t>Times available for work, and</a:t>
            </a:r>
          </a:p>
          <a:p>
            <a:pPr marL="800100" lvl="1" indent="-342900" algn="l">
              <a:buFont typeface="+mj-lt"/>
              <a:buAutoNum type="arabicPeriod"/>
            </a:pPr>
            <a:r>
              <a:rPr lang="en-US" sz="1400" dirty="0">
                <a:solidFill>
                  <a:srgbClr val="000000"/>
                </a:solidFill>
              </a:rPr>
              <a:t>Store location. </a:t>
            </a:r>
          </a:p>
        </p:txBody>
      </p:sp>
      <p:sp>
        <p:nvSpPr>
          <p:cNvPr id="3" name="Rectangle 2"/>
          <p:cNvSpPr/>
          <p:nvPr/>
        </p:nvSpPr>
        <p:spPr>
          <a:xfrm>
            <a:off x="-216388" y="4222397"/>
            <a:ext cx="8304320" cy="523220"/>
          </a:xfrm>
          <a:prstGeom prst="rect">
            <a:avLst/>
          </a:prstGeom>
        </p:spPr>
        <p:txBody>
          <a:bodyPr wrap="square">
            <a:spAutoFit/>
          </a:bodyPr>
          <a:lstStyle/>
          <a:p>
            <a:pPr marL="742950" lvl="1" indent="-285750" algn="l">
              <a:buFont typeface="Arial" panose="020B0604020202020204" pitchFamily="34" charset="0"/>
              <a:buChar char="•"/>
            </a:pPr>
            <a:r>
              <a:rPr lang="en-US" sz="1400" dirty="0">
                <a:solidFill>
                  <a:srgbClr val="000000"/>
                </a:solidFill>
              </a:rPr>
              <a:t>By examining the survival curves visually, the risk factors and their relative importance begin to reveal themselves even before creating a mathematical model.</a:t>
            </a:r>
          </a:p>
        </p:txBody>
      </p:sp>
      <p:graphicFrame>
        <p:nvGraphicFramePr>
          <p:cNvPr id="6" name="Diagram 5"/>
          <p:cNvGraphicFramePr/>
          <p:nvPr>
            <p:extLst>
              <p:ext uri="{D42A27DB-BD31-4B8C-83A1-F6EECF244321}">
                <p14:modId xmlns:p14="http://schemas.microsoft.com/office/powerpoint/2010/main" val="979638428"/>
              </p:ext>
            </p:extLst>
          </p:nvPr>
        </p:nvGraphicFramePr>
        <p:xfrm>
          <a:off x="3303372" y="36515"/>
          <a:ext cx="5123935" cy="314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3603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730" y="193897"/>
            <a:ext cx="8227438" cy="769930"/>
          </a:xfrm>
        </p:spPr>
        <p:txBody>
          <a:bodyPr/>
          <a:lstStyle/>
          <a:p>
            <a:r>
              <a:rPr lang="en-US" dirty="0"/>
              <a:t>Finding the Risk Factors Visually</a:t>
            </a:r>
          </a:p>
        </p:txBody>
      </p:sp>
      <p:sp>
        <p:nvSpPr>
          <p:cNvPr id="7" name="TextBox 6"/>
          <p:cNvSpPr txBox="1"/>
          <p:nvPr/>
        </p:nvSpPr>
        <p:spPr bwMode="auto">
          <a:xfrm>
            <a:off x="230718" y="1070565"/>
            <a:ext cx="7732181" cy="430887"/>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marL="285750" indent="-285750" algn="l">
              <a:buFont typeface="Wingdings" panose="05000000000000000000" pitchFamily="2" charset="2"/>
              <a:buChar char="§"/>
            </a:pPr>
            <a:r>
              <a:rPr lang="en-US" sz="1400" dirty="0"/>
              <a:t>Plotting the data shows the researcher which factors </a:t>
            </a:r>
            <a:r>
              <a:rPr lang="en-US" sz="1400" dirty="0" smtClean="0"/>
              <a:t>affect </a:t>
            </a:r>
            <a:r>
              <a:rPr lang="en-US" sz="1400" dirty="0"/>
              <a:t>survival, while the specific shapes of the curves provide information about the strength and timing of the effect. </a:t>
            </a:r>
          </a:p>
        </p:txBody>
      </p:sp>
      <p:pic>
        <p:nvPicPr>
          <p:cNvPr id="5" name="Picture 4"/>
          <p:cNvPicPr/>
          <p:nvPr/>
        </p:nvPicPr>
        <p:blipFill>
          <a:blip r:embed="rId3"/>
          <a:stretch>
            <a:fillRect/>
          </a:stretch>
        </p:blipFill>
        <p:spPr>
          <a:xfrm>
            <a:off x="3467100" y="1866862"/>
            <a:ext cx="5470838" cy="3921274"/>
          </a:xfrm>
          <a:prstGeom prst="rect">
            <a:avLst/>
          </a:prstGeom>
        </p:spPr>
      </p:pic>
      <p:sp>
        <p:nvSpPr>
          <p:cNvPr id="2" name="Rectangle 1"/>
          <p:cNvSpPr/>
          <p:nvPr/>
        </p:nvSpPr>
        <p:spPr>
          <a:xfrm>
            <a:off x="125730" y="1693915"/>
            <a:ext cx="3341370" cy="1384995"/>
          </a:xfrm>
          <a:prstGeom prst="rect">
            <a:avLst/>
          </a:prstGeom>
        </p:spPr>
        <p:txBody>
          <a:bodyPr wrap="square">
            <a:spAutoFit/>
          </a:bodyPr>
          <a:lstStyle/>
          <a:p>
            <a:pPr marL="285750" indent="-285750" algn="l">
              <a:buFont typeface="Wingdings" panose="05000000000000000000" pitchFamily="2" charset="2"/>
              <a:buChar char="§"/>
            </a:pPr>
            <a:r>
              <a:rPr lang="en-US" sz="1400" dirty="0"/>
              <a:t>The surviving percentage decreases (attrition increases) relatively more rapidly among sales associates who</a:t>
            </a:r>
          </a:p>
          <a:p>
            <a:pPr marL="742950" lvl="1" indent="-285750" algn="l">
              <a:buFont typeface="Wingdings" panose="05000000000000000000" pitchFamily="2" charset="2"/>
              <a:buChar char="§"/>
            </a:pPr>
            <a:r>
              <a:rPr lang="en-US" sz="1400" dirty="0"/>
              <a:t>Applied for the more senior sales leader position but were hired at the associate level</a:t>
            </a:r>
          </a:p>
        </p:txBody>
      </p:sp>
      <p:sp>
        <p:nvSpPr>
          <p:cNvPr id="3" name="Rectangle 2"/>
          <p:cNvSpPr/>
          <p:nvPr/>
        </p:nvSpPr>
        <p:spPr>
          <a:xfrm>
            <a:off x="125730" y="3215772"/>
            <a:ext cx="3193779" cy="523220"/>
          </a:xfrm>
          <a:prstGeom prst="rect">
            <a:avLst/>
          </a:prstGeom>
        </p:spPr>
        <p:txBody>
          <a:bodyPr wrap="square">
            <a:spAutoFit/>
          </a:bodyPr>
          <a:lstStyle/>
          <a:p>
            <a:pPr marL="742950" lvl="1" indent="-285750" algn="l">
              <a:buFont typeface="Wingdings" panose="05000000000000000000" pitchFamily="2" charset="2"/>
              <a:buChar char="§"/>
            </a:pPr>
            <a:r>
              <a:rPr lang="en-US" sz="1400" dirty="0">
                <a:solidFill>
                  <a:srgbClr val="000000"/>
                </a:solidFill>
              </a:rPr>
              <a:t>Didn’t previously work for the retailer (not a rehire)</a:t>
            </a:r>
          </a:p>
        </p:txBody>
      </p:sp>
      <p:sp>
        <p:nvSpPr>
          <p:cNvPr id="6" name="Rectangle 5"/>
          <p:cNvSpPr/>
          <p:nvPr/>
        </p:nvSpPr>
        <p:spPr>
          <a:xfrm>
            <a:off x="125730" y="3931455"/>
            <a:ext cx="3341370" cy="738664"/>
          </a:xfrm>
          <a:prstGeom prst="rect">
            <a:avLst/>
          </a:prstGeom>
        </p:spPr>
        <p:txBody>
          <a:bodyPr wrap="square">
            <a:spAutoFit/>
          </a:bodyPr>
          <a:lstStyle/>
          <a:p>
            <a:pPr marL="742950" lvl="1" indent="-285750" algn="l">
              <a:buFont typeface="Wingdings" panose="05000000000000000000" pitchFamily="2" charset="2"/>
              <a:buChar char="§"/>
            </a:pPr>
            <a:r>
              <a:rPr lang="en-US" sz="1400" dirty="0">
                <a:solidFill>
                  <a:srgbClr val="000000"/>
                </a:solidFill>
              </a:rPr>
              <a:t>Have a highest education level of high school or associate’s degree</a:t>
            </a:r>
          </a:p>
        </p:txBody>
      </p:sp>
      <p:sp>
        <p:nvSpPr>
          <p:cNvPr id="8" name="Rectangle 7"/>
          <p:cNvSpPr/>
          <p:nvPr/>
        </p:nvSpPr>
        <p:spPr>
          <a:xfrm>
            <a:off x="125730" y="4766350"/>
            <a:ext cx="3341370" cy="523220"/>
          </a:xfrm>
          <a:prstGeom prst="rect">
            <a:avLst/>
          </a:prstGeom>
        </p:spPr>
        <p:txBody>
          <a:bodyPr wrap="square">
            <a:spAutoFit/>
          </a:bodyPr>
          <a:lstStyle/>
          <a:p>
            <a:pPr marL="742950" lvl="1" indent="-285750" algn="l">
              <a:buFont typeface="Wingdings" panose="05000000000000000000" pitchFamily="2" charset="2"/>
              <a:buChar char="§"/>
            </a:pPr>
            <a:r>
              <a:rPr lang="en-US" sz="1400" dirty="0">
                <a:solidFill>
                  <a:srgbClr val="000000"/>
                </a:solidFill>
              </a:rPr>
              <a:t>Are available only on weekends</a:t>
            </a:r>
          </a:p>
        </p:txBody>
      </p:sp>
      <p:sp>
        <p:nvSpPr>
          <p:cNvPr id="9" name="Rectangle 8"/>
          <p:cNvSpPr/>
          <p:nvPr/>
        </p:nvSpPr>
        <p:spPr>
          <a:xfrm>
            <a:off x="125730" y="5404957"/>
            <a:ext cx="3647780" cy="954107"/>
          </a:xfrm>
          <a:prstGeom prst="rect">
            <a:avLst/>
          </a:prstGeom>
        </p:spPr>
        <p:txBody>
          <a:bodyPr wrap="square">
            <a:spAutoFit/>
          </a:bodyPr>
          <a:lstStyle/>
          <a:p>
            <a:pPr marL="742950" lvl="1" indent="-285750" algn="l">
              <a:buFont typeface="Wingdings" panose="05000000000000000000" pitchFamily="2" charset="2"/>
              <a:buChar char="§"/>
            </a:pPr>
            <a:r>
              <a:rPr lang="en-US" sz="1400" dirty="0">
                <a:solidFill>
                  <a:srgbClr val="000000"/>
                </a:solidFill>
              </a:rPr>
              <a:t>Have a high psychometric assessment score, and are working in a store based in Region A</a:t>
            </a:r>
            <a:endParaRPr lang="en-US" dirty="0">
              <a:solidFill>
                <a:srgbClr val="000000"/>
              </a:solidFill>
            </a:endParaRPr>
          </a:p>
        </p:txBody>
      </p:sp>
      <p:sp>
        <p:nvSpPr>
          <p:cNvPr id="10" name="TextBox 9"/>
          <p:cNvSpPr txBox="1"/>
          <p:nvPr/>
        </p:nvSpPr>
        <p:spPr bwMode="auto">
          <a:xfrm>
            <a:off x="5100034" y="1627851"/>
            <a:ext cx="2539221" cy="276999"/>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dirty="0"/>
              <a:t>Two-year survival curves</a:t>
            </a:r>
          </a:p>
        </p:txBody>
      </p:sp>
      <p:graphicFrame>
        <p:nvGraphicFramePr>
          <p:cNvPr id="11" name="Diagram 10"/>
          <p:cNvGraphicFramePr/>
          <p:nvPr>
            <p:extLst>
              <p:ext uri="{D42A27DB-BD31-4B8C-83A1-F6EECF244321}">
                <p14:modId xmlns:p14="http://schemas.microsoft.com/office/powerpoint/2010/main" val="3235185327"/>
              </p:ext>
            </p:extLst>
          </p:nvPr>
        </p:nvGraphicFramePr>
        <p:xfrm>
          <a:off x="3303372" y="36515"/>
          <a:ext cx="5123935" cy="3147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9793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
                                            <p:txEl>
                                              <p:pRg st="0" end="0"/>
                                            </p:txEl>
                                          </p:spTgt>
                                        </p:tgtEl>
                                        <p:attrNameLst>
                                          <p:attrName>style.visibility</p:attrName>
                                        </p:attrNameLst>
                                      </p:cBhvr>
                                      <p:to>
                                        <p:strVal val="visible"/>
                                      </p:to>
                                    </p:set>
                                    <p:animEffect transition="in" filter="fade">
                                      <p:cBhvr>
                                        <p:cTn id="26" dur="1000"/>
                                        <p:tgtEl>
                                          <p:spTgt spid="2">
                                            <p:txEl>
                                              <p:pRg st="0" end="0"/>
                                            </p:txEl>
                                          </p:spTgt>
                                        </p:tgtEl>
                                      </p:cBhvr>
                                    </p:animEffect>
                                    <p:anim calcmode="lin" valueType="num">
                                      <p:cBhvr>
                                        <p:cTn id="2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0" end="0"/>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animEffect transition="in" filter="fade">
                                      <p:cBhvr>
                                        <p:cTn id="31" dur="1000"/>
                                        <p:tgtEl>
                                          <p:spTgt spid="2">
                                            <p:txEl>
                                              <p:pRg st="1" end="1"/>
                                            </p:txEl>
                                          </p:spTgt>
                                        </p:tgtEl>
                                      </p:cBhvr>
                                    </p:animEffect>
                                    <p:anim calcmode="lin" valueType="num">
                                      <p:cBhvr>
                                        <p:cTn id="3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0" end="0"/>
                                            </p:txEl>
                                          </p:spTgt>
                                        </p:tgtEl>
                                        <p:attrNameLst>
                                          <p:attrName>style.visibility</p:attrName>
                                        </p:attrNameLst>
                                      </p:cBhvr>
                                      <p:to>
                                        <p:strVal val="visible"/>
                                      </p:to>
                                    </p:set>
                                    <p:animEffect transition="in" filter="fade">
                                      <p:cBhvr>
                                        <p:cTn id="38" dur="1000"/>
                                        <p:tgtEl>
                                          <p:spTgt spid="3">
                                            <p:txEl>
                                              <p:pRg st="0" end="0"/>
                                            </p:txEl>
                                          </p:spTgt>
                                        </p:tgtEl>
                                      </p:cBhvr>
                                    </p:animEffect>
                                    <p:anim calcmode="lin" valueType="num">
                                      <p:cBhvr>
                                        <p:cTn id="39"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6">
                                            <p:txEl>
                                              <p:pRg st="0" end="0"/>
                                            </p:txEl>
                                          </p:spTgt>
                                        </p:tgtEl>
                                        <p:attrNameLst>
                                          <p:attrName>style.visibility</p:attrName>
                                        </p:attrNameLst>
                                      </p:cBhvr>
                                      <p:to>
                                        <p:strVal val="visible"/>
                                      </p:to>
                                    </p:set>
                                    <p:animEffect transition="in" filter="fade">
                                      <p:cBhvr>
                                        <p:cTn id="45" dur="1000"/>
                                        <p:tgtEl>
                                          <p:spTgt spid="6">
                                            <p:txEl>
                                              <p:pRg st="0" end="0"/>
                                            </p:txEl>
                                          </p:spTgt>
                                        </p:tgtEl>
                                      </p:cBhvr>
                                    </p:animEffect>
                                    <p:anim calcmode="lin" valueType="num">
                                      <p:cBhvr>
                                        <p:cTn id="46"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47"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8">
                                            <p:txEl>
                                              <p:pRg st="0" end="0"/>
                                            </p:txEl>
                                          </p:spTgt>
                                        </p:tgtEl>
                                        <p:attrNameLst>
                                          <p:attrName>style.visibility</p:attrName>
                                        </p:attrNameLst>
                                      </p:cBhvr>
                                      <p:to>
                                        <p:strVal val="visible"/>
                                      </p:to>
                                    </p:set>
                                    <p:animEffect transition="in" filter="fade">
                                      <p:cBhvr>
                                        <p:cTn id="52" dur="1000"/>
                                        <p:tgtEl>
                                          <p:spTgt spid="8">
                                            <p:txEl>
                                              <p:pRg st="0" end="0"/>
                                            </p:txEl>
                                          </p:spTgt>
                                        </p:tgtEl>
                                      </p:cBhvr>
                                    </p:animEffect>
                                    <p:anim calcmode="lin" valueType="num">
                                      <p:cBhvr>
                                        <p:cTn id="53"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54"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9">
                                            <p:txEl>
                                              <p:pRg st="0" end="0"/>
                                            </p:txEl>
                                          </p:spTgt>
                                        </p:tgtEl>
                                        <p:attrNameLst>
                                          <p:attrName>style.visibility</p:attrName>
                                        </p:attrNameLst>
                                      </p:cBhvr>
                                      <p:to>
                                        <p:strVal val="visible"/>
                                      </p:to>
                                    </p:set>
                                    <p:animEffect transition="in" filter="fade">
                                      <p:cBhvr>
                                        <p:cTn id="59" dur="1000"/>
                                        <p:tgtEl>
                                          <p:spTgt spid="9">
                                            <p:txEl>
                                              <p:pRg st="0" end="0"/>
                                            </p:txEl>
                                          </p:spTgt>
                                        </p:tgtEl>
                                      </p:cBhvr>
                                    </p:animEffect>
                                    <p:anim calcmode="lin" valueType="num">
                                      <p:cBhvr>
                                        <p:cTn id="60"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61"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730" y="193897"/>
            <a:ext cx="8227438" cy="769930"/>
          </a:xfrm>
        </p:spPr>
        <p:txBody>
          <a:bodyPr/>
          <a:lstStyle/>
          <a:p>
            <a:r>
              <a:rPr lang="en-US" dirty="0"/>
              <a:t>Finding the Risk Factors Visually</a:t>
            </a:r>
          </a:p>
        </p:txBody>
      </p:sp>
      <p:sp>
        <p:nvSpPr>
          <p:cNvPr id="7" name="TextBox 6"/>
          <p:cNvSpPr txBox="1"/>
          <p:nvPr/>
        </p:nvSpPr>
        <p:spPr bwMode="auto">
          <a:xfrm>
            <a:off x="230718" y="1070565"/>
            <a:ext cx="5568720" cy="3447098"/>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marL="285750" indent="-285750" algn="l">
              <a:buFont typeface="Wingdings" panose="05000000000000000000" pitchFamily="2" charset="2"/>
              <a:buChar char="§"/>
            </a:pPr>
            <a:r>
              <a:rPr lang="en-US" sz="1400" dirty="0"/>
              <a:t>By plotting the survival curves for a two-year period and also for a 30-day period, we see that some of these hazards are more significant and pronounced in the first 30 days of the </a:t>
            </a:r>
            <a:r>
              <a:rPr lang="en-US" sz="1400" dirty="0" smtClean="0"/>
              <a:t>role, while </a:t>
            </a:r>
            <a:r>
              <a:rPr lang="en-US" sz="1400" dirty="0"/>
              <a:t>others begin to exert their effect </a:t>
            </a:r>
            <a:r>
              <a:rPr lang="en-US" sz="1400" dirty="0" smtClean="0"/>
              <a:t>later.</a:t>
            </a:r>
            <a:endParaRPr lang="en-US" sz="1400" dirty="0"/>
          </a:p>
          <a:p>
            <a:pPr algn="l"/>
            <a:endParaRPr lang="en-US" sz="1400" dirty="0"/>
          </a:p>
          <a:p>
            <a:pPr marL="742950" lvl="1" indent="-285750" algn="l">
              <a:buFont typeface="Courier New" panose="02070309020205020404" pitchFamily="49" charset="0"/>
              <a:buChar char="o"/>
            </a:pPr>
            <a:r>
              <a:rPr lang="en-US" sz="1200" dirty="0" smtClean="0"/>
              <a:t>Stating </a:t>
            </a:r>
            <a:r>
              <a:rPr lang="en-US" sz="1200" dirty="0"/>
              <a:t>on your application that you are available only on weekends makes it essentially certain that you will not stay for two years (0% survival rate), yet there is no difference in attrition based on availability across the first three weeks of employment</a:t>
            </a:r>
            <a:r>
              <a:rPr lang="en-US" sz="1200" dirty="0" smtClean="0"/>
              <a:t>.</a:t>
            </a:r>
          </a:p>
          <a:p>
            <a:pPr marL="742950" lvl="1" indent="-285750" algn="l">
              <a:buFont typeface="Courier New" panose="02070309020205020404" pitchFamily="49" charset="0"/>
              <a:buChar char="o"/>
            </a:pPr>
            <a:r>
              <a:rPr lang="en-US" sz="1200" dirty="0" smtClean="0"/>
              <a:t>Being a rehire has much more positive impact in the short-run than later.</a:t>
            </a:r>
            <a:endParaRPr lang="en-US" sz="1200" dirty="0"/>
          </a:p>
          <a:p>
            <a:pPr algn="l"/>
            <a:endParaRPr lang="en-US" sz="1400" dirty="0"/>
          </a:p>
          <a:p>
            <a:pPr marL="285750" indent="-285750" algn="l">
              <a:buFont typeface="Wingdings" panose="05000000000000000000" pitchFamily="2" charset="2"/>
              <a:buChar char="§"/>
            </a:pPr>
            <a:r>
              <a:rPr lang="en-US" sz="1400" dirty="0"/>
              <a:t>This level of insight is only available from a time-based study of attrition and is one of the reasons we favor survival analysis over traditional point-in-time turnover models.</a:t>
            </a:r>
          </a:p>
          <a:p>
            <a:pPr marL="285750" indent="-285750" algn="l">
              <a:buFont typeface="Arial" panose="020B0604020202020204" pitchFamily="34" charset="0"/>
              <a:buChar char="•"/>
            </a:pPr>
            <a:endParaRPr lang="en-US" sz="1300" dirty="0"/>
          </a:p>
          <a:p>
            <a:pPr marL="285750" indent="-285750" algn="l">
              <a:buFont typeface="Courier New" panose="02070309020205020404" pitchFamily="49" charset="0"/>
              <a:buChar char="o"/>
            </a:pPr>
            <a:endParaRPr lang="en-US" sz="1300" dirty="0"/>
          </a:p>
        </p:txBody>
      </p:sp>
      <p:graphicFrame>
        <p:nvGraphicFramePr>
          <p:cNvPr id="9" name="Diagram 8"/>
          <p:cNvGraphicFramePr/>
          <p:nvPr>
            <p:extLst>
              <p:ext uri="{D42A27DB-BD31-4B8C-83A1-F6EECF244321}">
                <p14:modId xmlns:p14="http://schemas.microsoft.com/office/powerpoint/2010/main" val="1831216293"/>
              </p:ext>
            </p:extLst>
          </p:nvPr>
        </p:nvGraphicFramePr>
        <p:xfrm>
          <a:off x="3303372" y="36515"/>
          <a:ext cx="5123935" cy="314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p:cNvPicPr>
            <a:picLocks noChangeAspect="1"/>
          </p:cNvPicPr>
          <p:nvPr/>
        </p:nvPicPr>
        <p:blipFill rotWithShape="1">
          <a:blip r:embed="rId8"/>
          <a:srcRect l="33859" t="1406" r="34451" b="50995"/>
          <a:stretch/>
        </p:blipFill>
        <p:spPr>
          <a:xfrm>
            <a:off x="5799438" y="2352539"/>
            <a:ext cx="1586297" cy="1634576"/>
          </a:xfrm>
          <a:prstGeom prst="rect">
            <a:avLst/>
          </a:prstGeom>
        </p:spPr>
      </p:pic>
      <p:sp>
        <p:nvSpPr>
          <p:cNvPr id="11" name="TextBox 10"/>
          <p:cNvSpPr txBox="1"/>
          <p:nvPr/>
        </p:nvSpPr>
        <p:spPr bwMode="auto">
          <a:xfrm>
            <a:off x="7424993" y="2899298"/>
            <a:ext cx="262892" cy="138499"/>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r>
              <a:rPr lang="en-US" sz="900" dirty="0" smtClean="0"/>
              <a:t>Vs... </a:t>
            </a:r>
            <a:endParaRPr lang="en-US" sz="900" dirty="0"/>
          </a:p>
        </p:txBody>
      </p:sp>
      <p:pic>
        <p:nvPicPr>
          <p:cNvPr id="12" name="Picture 11"/>
          <p:cNvPicPr/>
          <p:nvPr/>
        </p:nvPicPr>
        <p:blipFill rotWithShape="1">
          <a:blip r:embed="rId9"/>
          <a:srcRect l="33523" t="1656" r="34555" b="51075"/>
          <a:stretch/>
        </p:blipFill>
        <p:spPr>
          <a:xfrm>
            <a:off x="7558175" y="2377252"/>
            <a:ext cx="1482810" cy="1585150"/>
          </a:xfrm>
          <a:prstGeom prst="rect">
            <a:avLst/>
          </a:prstGeom>
        </p:spPr>
      </p:pic>
      <p:pic>
        <p:nvPicPr>
          <p:cNvPr id="16" name="Picture 5"/>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673597" y="511362"/>
            <a:ext cx="1751396" cy="1787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bwMode="auto">
          <a:xfrm>
            <a:off x="7368820" y="1123911"/>
            <a:ext cx="198772" cy="138499"/>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sz="900" dirty="0"/>
              <a:t>Vs. </a:t>
            </a:r>
          </a:p>
        </p:txBody>
      </p:sp>
      <p:pic>
        <p:nvPicPr>
          <p:cNvPr id="18"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511418" y="511363"/>
            <a:ext cx="1544435" cy="1729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8563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450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1000"/>
                                        <p:tgtEl>
                                          <p:spTgt spid="7">
                                            <p:txEl>
                                              <p:pRg st="2" end="2"/>
                                            </p:txEl>
                                          </p:spTgt>
                                        </p:tgtEl>
                                      </p:cBhvr>
                                    </p:animEffect>
                                    <p:anim calcmode="lin" valueType="num">
                                      <p:cBhvr>
                                        <p:cTn id="14"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1000"/>
                                        <p:tgtEl>
                                          <p:spTgt spid="16"/>
                                        </p:tgtEl>
                                      </p:cBhvr>
                                    </p:animEffect>
                                    <p:anim calcmode="lin" valueType="num">
                                      <p:cBhvr>
                                        <p:cTn id="21" dur="1000" fill="hold"/>
                                        <p:tgtEl>
                                          <p:spTgt spid="16"/>
                                        </p:tgtEl>
                                        <p:attrNameLst>
                                          <p:attrName>ppt_x</p:attrName>
                                        </p:attrNameLst>
                                      </p:cBhvr>
                                      <p:tavLst>
                                        <p:tav tm="0">
                                          <p:val>
                                            <p:strVal val="#ppt_x"/>
                                          </p:val>
                                        </p:tav>
                                        <p:tav tm="100000">
                                          <p:val>
                                            <p:strVal val="#ppt_x"/>
                                          </p:val>
                                        </p:tav>
                                      </p:tavLst>
                                    </p:anim>
                                    <p:anim calcmode="lin" valueType="num">
                                      <p:cBhvr>
                                        <p:cTn id="22" dur="1000" fill="hold"/>
                                        <p:tgtEl>
                                          <p:spTgt spid="16"/>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anim calcmode="lin" valueType="num">
                                      <p:cBhvr>
                                        <p:cTn id="31" dur="1000" fill="hold"/>
                                        <p:tgtEl>
                                          <p:spTgt spid="18"/>
                                        </p:tgtEl>
                                        <p:attrNameLst>
                                          <p:attrName>ppt_x</p:attrName>
                                        </p:attrNameLst>
                                      </p:cBhvr>
                                      <p:tavLst>
                                        <p:tav tm="0">
                                          <p:val>
                                            <p:strVal val="#ppt_x"/>
                                          </p:val>
                                        </p:tav>
                                        <p:tav tm="100000">
                                          <p:val>
                                            <p:strVal val="#ppt_x"/>
                                          </p:val>
                                        </p:tav>
                                      </p:tavLst>
                                    </p:anim>
                                    <p:anim calcmode="lin" valueType="num">
                                      <p:cBhvr>
                                        <p:cTn id="3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animEffect transition="in" filter="fade">
                                      <p:cBhvr>
                                        <p:cTn id="37" dur="1000"/>
                                        <p:tgtEl>
                                          <p:spTgt spid="7">
                                            <p:txEl>
                                              <p:pRg st="3" end="3"/>
                                            </p:txEl>
                                          </p:spTgt>
                                        </p:tgtEl>
                                      </p:cBhvr>
                                    </p:animEffect>
                                    <p:anim calcmode="lin" valueType="num">
                                      <p:cBhvr>
                                        <p:cTn id="3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9"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1000"/>
                                        <p:tgtEl>
                                          <p:spTgt spid="10"/>
                                        </p:tgtEl>
                                      </p:cBhvr>
                                    </p:animEffect>
                                    <p:anim calcmode="lin" valueType="num">
                                      <p:cBhvr>
                                        <p:cTn id="45" dur="1000" fill="hold"/>
                                        <p:tgtEl>
                                          <p:spTgt spid="10"/>
                                        </p:tgtEl>
                                        <p:attrNameLst>
                                          <p:attrName>ppt_x</p:attrName>
                                        </p:attrNameLst>
                                      </p:cBhvr>
                                      <p:tavLst>
                                        <p:tav tm="0">
                                          <p:val>
                                            <p:strVal val="#ppt_x"/>
                                          </p:val>
                                        </p:tav>
                                        <p:tav tm="100000">
                                          <p:val>
                                            <p:strVal val="#ppt_x"/>
                                          </p:val>
                                        </p:tav>
                                      </p:tavLst>
                                    </p:anim>
                                    <p:anim calcmode="lin" valueType="num">
                                      <p:cBhvr>
                                        <p:cTn id="46" dur="1000" fill="hold"/>
                                        <p:tgtEl>
                                          <p:spTgt spid="1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00"/>
                                        <p:tgtEl>
                                          <p:spTgt spid="12"/>
                                        </p:tgtEl>
                                      </p:cBhvr>
                                    </p:animEffect>
                                    <p:anim calcmode="lin" valueType="num">
                                      <p:cBhvr>
                                        <p:cTn id="55" dur="1000" fill="hold"/>
                                        <p:tgtEl>
                                          <p:spTgt spid="12"/>
                                        </p:tgtEl>
                                        <p:attrNameLst>
                                          <p:attrName>ppt_x</p:attrName>
                                        </p:attrNameLst>
                                      </p:cBhvr>
                                      <p:tavLst>
                                        <p:tav tm="0">
                                          <p:val>
                                            <p:strVal val="#ppt_x"/>
                                          </p:val>
                                        </p:tav>
                                        <p:tav tm="100000">
                                          <p:val>
                                            <p:strVal val="#ppt_x"/>
                                          </p:val>
                                        </p:tav>
                                      </p:tavLst>
                                    </p:anim>
                                    <p:anim calcmode="lin" valueType="num">
                                      <p:cBhvr>
                                        <p:cTn id="5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7">
                                            <p:txEl>
                                              <p:pRg st="5" end="5"/>
                                            </p:txEl>
                                          </p:spTgt>
                                        </p:tgtEl>
                                        <p:attrNameLst>
                                          <p:attrName>style.visibility</p:attrName>
                                        </p:attrNameLst>
                                      </p:cBhvr>
                                      <p:to>
                                        <p:strVal val="visible"/>
                                      </p:to>
                                    </p:set>
                                    <p:animEffect transition="in" filter="fade">
                                      <p:cBhvr>
                                        <p:cTn id="61" dur="1000"/>
                                        <p:tgtEl>
                                          <p:spTgt spid="7">
                                            <p:txEl>
                                              <p:pRg st="5" end="5"/>
                                            </p:txEl>
                                          </p:spTgt>
                                        </p:tgtEl>
                                      </p:cBhvr>
                                    </p:animEffect>
                                    <p:anim calcmode="lin" valueType="num">
                                      <p:cBhvr>
                                        <p:cTn id="62"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63"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730" y="193897"/>
            <a:ext cx="8227438" cy="769930"/>
          </a:xfrm>
        </p:spPr>
        <p:txBody>
          <a:bodyPr/>
          <a:lstStyle/>
          <a:p>
            <a:r>
              <a:rPr lang="en-US" dirty="0" smtClean="0"/>
              <a:t>Sample R Code for Visual Explorations</a:t>
            </a:r>
            <a:endParaRPr lang="en-US" dirty="0"/>
          </a:p>
        </p:txBody>
      </p:sp>
      <p:graphicFrame>
        <p:nvGraphicFramePr>
          <p:cNvPr id="8" name="Diagram 7"/>
          <p:cNvGraphicFramePr/>
          <p:nvPr>
            <p:extLst>
              <p:ext uri="{D42A27DB-BD31-4B8C-83A1-F6EECF244321}">
                <p14:modId xmlns:p14="http://schemas.microsoft.com/office/powerpoint/2010/main" val="2748847483"/>
              </p:ext>
            </p:extLst>
          </p:nvPr>
        </p:nvGraphicFramePr>
        <p:xfrm>
          <a:off x="3303372" y="36515"/>
          <a:ext cx="5123935" cy="314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p:cNvPicPr>
            <a:picLocks noChangeAspect="1"/>
          </p:cNvPicPr>
          <p:nvPr/>
        </p:nvPicPr>
        <p:blipFill>
          <a:blip r:embed="rId7"/>
          <a:stretch>
            <a:fillRect/>
          </a:stretch>
        </p:blipFill>
        <p:spPr>
          <a:xfrm>
            <a:off x="125730" y="963827"/>
            <a:ext cx="7859541" cy="5708943"/>
          </a:xfrm>
          <a:prstGeom prst="rect">
            <a:avLst/>
          </a:prstGeom>
        </p:spPr>
      </p:pic>
      <p:pic>
        <p:nvPicPr>
          <p:cNvPr id="5" name="Picture 4"/>
          <p:cNvPicPr>
            <a:picLocks noChangeAspect="1"/>
          </p:cNvPicPr>
          <p:nvPr/>
        </p:nvPicPr>
        <p:blipFill>
          <a:blip r:embed="rId8"/>
          <a:stretch>
            <a:fillRect/>
          </a:stretch>
        </p:blipFill>
        <p:spPr>
          <a:xfrm>
            <a:off x="4986856" y="3426941"/>
            <a:ext cx="2894038" cy="1968844"/>
          </a:xfrm>
          <a:prstGeom prst="rect">
            <a:avLst/>
          </a:prstGeom>
        </p:spPr>
      </p:pic>
    </p:spTree>
    <p:extLst>
      <p:ext uri="{BB962C8B-B14F-4D97-AF65-F5344CB8AC3E}">
        <p14:creationId xmlns:p14="http://schemas.microsoft.com/office/powerpoint/2010/main" val="21592826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730" y="193897"/>
            <a:ext cx="8227438" cy="769930"/>
          </a:xfrm>
        </p:spPr>
        <p:txBody>
          <a:bodyPr/>
          <a:lstStyle/>
          <a:p>
            <a:r>
              <a:rPr lang="en-US" dirty="0" smtClean="0"/>
              <a:t>Sample R Code for Feature Engineering</a:t>
            </a:r>
            <a:endParaRPr lang="en-US" dirty="0"/>
          </a:p>
        </p:txBody>
      </p:sp>
      <p:graphicFrame>
        <p:nvGraphicFramePr>
          <p:cNvPr id="8" name="Diagram 7"/>
          <p:cNvGraphicFramePr/>
          <p:nvPr>
            <p:extLst>
              <p:ext uri="{D42A27DB-BD31-4B8C-83A1-F6EECF244321}">
                <p14:modId xmlns:p14="http://schemas.microsoft.com/office/powerpoint/2010/main" val="2748847483"/>
              </p:ext>
            </p:extLst>
          </p:nvPr>
        </p:nvGraphicFramePr>
        <p:xfrm>
          <a:off x="3303372" y="36515"/>
          <a:ext cx="5123935" cy="314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rotWithShape="1">
          <a:blip r:embed="rId7"/>
          <a:srcRect l="1049" t="1561" r="1349" b="36577"/>
          <a:stretch/>
        </p:blipFill>
        <p:spPr>
          <a:xfrm>
            <a:off x="125730" y="1121209"/>
            <a:ext cx="8738184" cy="4242486"/>
          </a:xfrm>
          <a:prstGeom prst="rect">
            <a:avLst/>
          </a:prstGeom>
        </p:spPr>
      </p:pic>
    </p:spTree>
    <p:extLst>
      <p:ext uri="{BB962C8B-B14F-4D97-AF65-F5344CB8AC3E}">
        <p14:creationId xmlns:p14="http://schemas.microsoft.com/office/powerpoint/2010/main" val="32859465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730" y="193897"/>
            <a:ext cx="8227438" cy="769930"/>
          </a:xfrm>
        </p:spPr>
        <p:txBody>
          <a:bodyPr/>
          <a:lstStyle/>
          <a:p>
            <a:r>
              <a:rPr lang="en-US" dirty="0" smtClean="0"/>
              <a:t>Sample R Code for Feature Engineering</a:t>
            </a:r>
            <a:endParaRPr lang="en-US" dirty="0"/>
          </a:p>
        </p:txBody>
      </p:sp>
      <p:graphicFrame>
        <p:nvGraphicFramePr>
          <p:cNvPr id="8" name="Diagram 7"/>
          <p:cNvGraphicFramePr/>
          <p:nvPr>
            <p:extLst>
              <p:ext uri="{D42A27DB-BD31-4B8C-83A1-F6EECF244321}">
                <p14:modId xmlns:p14="http://schemas.microsoft.com/office/powerpoint/2010/main" val="2748847483"/>
              </p:ext>
            </p:extLst>
          </p:nvPr>
        </p:nvGraphicFramePr>
        <p:xfrm>
          <a:off x="3303372" y="36515"/>
          <a:ext cx="5123935" cy="314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p:cNvPicPr>
            <a:picLocks noChangeAspect="1"/>
          </p:cNvPicPr>
          <p:nvPr/>
        </p:nvPicPr>
        <p:blipFill>
          <a:blip r:embed="rId7"/>
          <a:stretch>
            <a:fillRect/>
          </a:stretch>
        </p:blipFill>
        <p:spPr>
          <a:xfrm>
            <a:off x="125730" y="1062044"/>
            <a:ext cx="8939099" cy="4160744"/>
          </a:xfrm>
          <a:prstGeom prst="rect">
            <a:avLst/>
          </a:prstGeom>
        </p:spPr>
      </p:pic>
    </p:spTree>
    <p:extLst>
      <p:ext uri="{BB962C8B-B14F-4D97-AF65-F5344CB8AC3E}">
        <p14:creationId xmlns:p14="http://schemas.microsoft.com/office/powerpoint/2010/main" val="19133071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730" y="193897"/>
            <a:ext cx="8227438" cy="769930"/>
          </a:xfrm>
        </p:spPr>
        <p:txBody>
          <a:bodyPr/>
          <a:lstStyle/>
          <a:p>
            <a:r>
              <a:rPr lang="en-US" dirty="0"/>
              <a:t>Cox Proportional Hazards Regression Model</a:t>
            </a:r>
          </a:p>
        </p:txBody>
      </p:sp>
      <p:sp>
        <p:nvSpPr>
          <p:cNvPr id="7" name="TextBox 6"/>
          <p:cNvSpPr txBox="1"/>
          <p:nvPr/>
        </p:nvSpPr>
        <p:spPr bwMode="auto">
          <a:xfrm>
            <a:off x="393385" y="1070565"/>
            <a:ext cx="8261431" cy="738664"/>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marL="285750" indent="-285750" algn="l">
              <a:buFont typeface="Wingdings" panose="05000000000000000000" pitchFamily="2" charset="2"/>
              <a:buChar char="§"/>
            </a:pPr>
            <a:r>
              <a:rPr lang="en-US" sz="1200" dirty="0"/>
              <a:t>While survival curves help understand the survival probability for a particular population, </a:t>
            </a:r>
            <a:r>
              <a:rPr lang="en-US" sz="1200" b="1" dirty="0"/>
              <a:t>HR teams also need to understand the variables that affect time-to-turnover in order to extend average tenure</a:t>
            </a:r>
            <a:r>
              <a:rPr lang="en-US" sz="1200" dirty="0"/>
              <a:t>. </a:t>
            </a:r>
            <a:endParaRPr lang="en-US" sz="1200" dirty="0" smtClean="0"/>
          </a:p>
          <a:p>
            <a:pPr marL="285750" indent="-285750" algn="l">
              <a:buFont typeface="Wingdings" panose="05000000000000000000" pitchFamily="2" charset="2"/>
              <a:buChar char="§"/>
            </a:pPr>
            <a:endParaRPr lang="en-US" sz="1200" dirty="0"/>
          </a:p>
          <a:p>
            <a:pPr marL="285750" indent="-285750" algn="l">
              <a:buFont typeface="Wingdings" panose="05000000000000000000" pitchFamily="2" charset="2"/>
              <a:buChar char="§"/>
            </a:pPr>
            <a:r>
              <a:rPr lang="en-US" sz="1200" dirty="0" smtClean="0"/>
              <a:t>Fitting </a:t>
            </a:r>
            <a:r>
              <a:rPr lang="en-US" sz="1200" dirty="0"/>
              <a:t>a Cox Proportional Hazards Model to the data results in an equation with the following form: </a:t>
            </a:r>
          </a:p>
        </p:txBody>
      </p:sp>
      <p:graphicFrame>
        <p:nvGraphicFramePr>
          <p:cNvPr id="8" name="Diagram 7"/>
          <p:cNvGraphicFramePr/>
          <p:nvPr>
            <p:extLst>
              <p:ext uri="{D42A27DB-BD31-4B8C-83A1-F6EECF244321}">
                <p14:modId xmlns:p14="http://schemas.microsoft.com/office/powerpoint/2010/main" val="3673323753"/>
              </p:ext>
            </p:extLst>
          </p:nvPr>
        </p:nvGraphicFramePr>
        <p:xfrm>
          <a:off x="3303372" y="36515"/>
          <a:ext cx="5123935" cy="314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mc:Choice xmlns:a14="http://schemas.microsoft.com/office/drawing/2010/main" Requires="a14">
          <p:sp>
            <p:nvSpPr>
              <p:cNvPr id="10" name="Rectangle 9"/>
              <p:cNvSpPr/>
              <p:nvPr/>
            </p:nvSpPr>
            <p:spPr>
              <a:xfrm>
                <a:off x="434573" y="1880563"/>
                <a:ext cx="6190735" cy="1452577"/>
              </a:xfrm>
              <a:prstGeom prst="rect">
                <a:avLst/>
              </a:prstGeom>
            </p:spPr>
            <p:txBody>
              <a:bodyPr wrap="square">
                <a:spAutoFit/>
              </a:bodyPr>
              <a:lstStyle/>
              <a:p>
                <a:pPr marL="0" marR="0">
                  <a:lnSpc>
                    <a:spcPct val="200000"/>
                  </a:lnSpc>
                  <a:spcBef>
                    <a:spcPts val="0"/>
                  </a:spcBef>
                  <a:spcAft>
                    <a:spcPts val="0"/>
                  </a:spcAft>
                </a:pPr>
                <a14:m>
                  <m:oMathPara xmlns:m="http://schemas.openxmlformats.org/officeDocument/2006/math">
                    <m:oMathParaPr>
                      <m:jc m:val="left"/>
                    </m:oMathParaPr>
                    <m:oMath xmlns:m="http://schemas.openxmlformats.org/officeDocument/2006/math">
                      <m:r>
                        <a:rPr lang="en-US" sz="1100" i="1" smtClean="0">
                          <a:effectLst/>
                          <a:latin typeface="+mn-lt"/>
                          <a:ea typeface="Calibri" panose="020F0502020204030204" pitchFamily="34" charset="0"/>
                          <a:cs typeface="Times New Roman" panose="02020603050405020304" pitchFamily="18" charset="0"/>
                        </a:rPr>
                        <m:t>h</m:t>
                      </m:r>
                      <m:d>
                        <m:dPr>
                          <m:ctrlPr>
                            <a:rPr lang="en-US" sz="1100" i="1">
                              <a:effectLst/>
                              <a:latin typeface="+mn-lt"/>
                              <a:ea typeface="Calibri" panose="020F0502020204030204" pitchFamily="34" charset="0"/>
                              <a:cs typeface="Times New Roman" panose="02020603050405020304" pitchFamily="18" charset="0"/>
                            </a:rPr>
                          </m:ctrlPr>
                        </m:dPr>
                        <m:e>
                          <m:r>
                            <a:rPr lang="en-US" sz="1100" i="1">
                              <a:effectLst/>
                              <a:latin typeface="+mn-lt"/>
                              <a:ea typeface="Calibri" panose="020F0502020204030204" pitchFamily="34" charset="0"/>
                              <a:cs typeface="Times New Roman" panose="02020603050405020304" pitchFamily="18" charset="0"/>
                            </a:rPr>
                            <m:t>𝑡</m:t>
                          </m:r>
                        </m:e>
                      </m:d>
                      <m:r>
                        <a:rPr lang="en-US" sz="1100" b="0" i="1" smtClean="0">
                          <a:effectLst/>
                          <a:latin typeface="+mn-lt"/>
                          <a:ea typeface="Calibri" panose="020F0502020204030204" pitchFamily="34" charset="0"/>
                          <a:cs typeface="Times New Roman" panose="02020603050405020304" pitchFamily="18" charset="0"/>
                        </a:rPr>
                        <m:t>=</m:t>
                      </m:r>
                      <m:sSub>
                        <m:sSubPr>
                          <m:ctrlPr>
                            <a:rPr lang="en-US" sz="1100" i="1">
                              <a:latin typeface="+mn-lt"/>
                              <a:ea typeface="Calibri" panose="020F0502020204030204" pitchFamily="34" charset="0"/>
                              <a:cs typeface="Times New Roman" panose="02020603050405020304" pitchFamily="18" charset="0"/>
                            </a:rPr>
                          </m:ctrlPr>
                        </m:sSubPr>
                        <m:e>
                          <m:r>
                            <a:rPr lang="en-US" sz="1100" i="1">
                              <a:latin typeface="+mn-lt"/>
                              <a:ea typeface="Calibri" panose="020F0502020204030204" pitchFamily="34" charset="0"/>
                              <a:cs typeface="Times New Roman" panose="02020603050405020304" pitchFamily="18" charset="0"/>
                            </a:rPr>
                            <m:t>h</m:t>
                          </m:r>
                        </m:e>
                        <m:sub>
                          <m:r>
                            <a:rPr lang="en-US" sz="1100" i="1">
                              <a:latin typeface="+mn-lt"/>
                              <a:ea typeface="Calibri" panose="020F0502020204030204" pitchFamily="34" charset="0"/>
                              <a:cs typeface="Times New Roman" panose="02020603050405020304" pitchFamily="18" charset="0"/>
                            </a:rPr>
                            <m:t>0</m:t>
                          </m:r>
                        </m:sub>
                      </m:sSub>
                      <m:r>
                        <a:rPr lang="en-US" sz="1100" i="1">
                          <a:latin typeface="+mn-lt"/>
                          <a:ea typeface="Calibri" panose="020F0502020204030204" pitchFamily="34" charset="0"/>
                          <a:cs typeface="Times New Roman" panose="02020603050405020304" pitchFamily="18" charset="0"/>
                        </a:rPr>
                        <m:t>(</m:t>
                      </m:r>
                      <m:r>
                        <a:rPr lang="en-US" sz="1100" i="1">
                          <a:latin typeface="+mn-lt"/>
                          <a:ea typeface="Calibri" panose="020F0502020204030204" pitchFamily="34" charset="0"/>
                          <a:cs typeface="Times New Roman" panose="02020603050405020304" pitchFamily="18" charset="0"/>
                        </a:rPr>
                        <m:t>𝑡</m:t>
                      </m:r>
                      <m:r>
                        <a:rPr lang="en-US" sz="1100" i="1">
                          <a:latin typeface="+mn-lt"/>
                          <a:ea typeface="Calibri" panose="020F0502020204030204" pitchFamily="34" charset="0"/>
                          <a:cs typeface="Times New Roman" panose="02020603050405020304" pitchFamily="18" charset="0"/>
                        </a:rPr>
                        <m:t>)</m:t>
                      </m:r>
                      <m:sSup>
                        <m:sSupPr>
                          <m:ctrlPr>
                            <a:rPr lang="en-US" sz="1100" i="1">
                              <a:latin typeface="+mn-lt"/>
                              <a:cs typeface="Times New Roman" panose="02020603050405020304" pitchFamily="18" charset="0"/>
                            </a:rPr>
                          </m:ctrlPr>
                        </m:sSupPr>
                        <m:e>
                          <m:r>
                            <a:rPr lang="en-US" sz="1100" i="1">
                              <a:latin typeface="+mn-lt"/>
                              <a:cs typeface="Times New Roman" panose="02020603050405020304" pitchFamily="18" charset="0"/>
                            </a:rPr>
                            <m:t>𝑒</m:t>
                          </m:r>
                        </m:e>
                        <m:sup>
                          <m:sSub>
                            <m:sSubPr>
                              <m:ctrlPr>
                                <a:rPr lang="en-US" sz="1100" i="1">
                                  <a:latin typeface="+mn-lt"/>
                                  <a:ea typeface="Calibri" panose="020F0502020204030204" pitchFamily="34" charset="0"/>
                                  <a:cs typeface="Times New Roman" panose="02020603050405020304" pitchFamily="18" charset="0"/>
                                </a:rPr>
                              </m:ctrlPr>
                            </m:sSubPr>
                            <m:e>
                              <m:r>
                                <a:rPr lang="en-US" sz="1100" i="1">
                                  <a:latin typeface="+mn-lt"/>
                                  <a:ea typeface="Calibri" panose="020F0502020204030204" pitchFamily="34" charset="0"/>
                                  <a:cs typeface="Times New Roman" panose="02020603050405020304" pitchFamily="18" charset="0"/>
                                </a:rPr>
                                <m:t>𝐵</m:t>
                              </m:r>
                            </m:e>
                            <m:sub>
                              <m:r>
                                <a:rPr lang="en-US" sz="1100" i="1">
                                  <a:latin typeface="+mn-lt"/>
                                  <a:ea typeface="Calibri" panose="020F0502020204030204" pitchFamily="34" charset="0"/>
                                  <a:cs typeface="Times New Roman" panose="02020603050405020304" pitchFamily="18" charset="0"/>
                                </a:rPr>
                                <m:t>1</m:t>
                              </m:r>
                            </m:sub>
                          </m:sSub>
                          <m:sSub>
                            <m:sSubPr>
                              <m:ctrlPr>
                                <a:rPr lang="en-US" sz="1100" i="1">
                                  <a:latin typeface="+mn-lt"/>
                                  <a:ea typeface="Calibri" panose="020F0502020204030204" pitchFamily="34" charset="0"/>
                                  <a:cs typeface="Times New Roman" panose="02020603050405020304" pitchFamily="18" charset="0"/>
                                </a:rPr>
                              </m:ctrlPr>
                            </m:sSubPr>
                            <m:e>
                              <m:r>
                                <a:rPr lang="en-US" sz="1100" i="1">
                                  <a:latin typeface="+mn-lt"/>
                                  <a:ea typeface="Calibri" panose="020F0502020204030204" pitchFamily="34" charset="0"/>
                                  <a:cs typeface="Times New Roman" panose="02020603050405020304" pitchFamily="18" charset="0"/>
                                </a:rPr>
                                <m:t>𝑋</m:t>
                              </m:r>
                            </m:e>
                            <m:sub>
                              <m:r>
                                <a:rPr lang="en-US" sz="1100" i="1">
                                  <a:latin typeface="+mn-lt"/>
                                  <a:ea typeface="Calibri" panose="020F0502020204030204" pitchFamily="34" charset="0"/>
                                  <a:cs typeface="Times New Roman" panose="02020603050405020304" pitchFamily="18" charset="0"/>
                                </a:rPr>
                                <m:t>1</m:t>
                              </m:r>
                            </m:sub>
                          </m:sSub>
                          <m:r>
                            <a:rPr lang="en-US" sz="1100" i="1">
                              <a:latin typeface="+mn-lt"/>
                              <a:ea typeface="Calibri" panose="020F0502020204030204" pitchFamily="34" charset="0"/>
                              <a:cs typeface="Times New Roman" panose="02020603050405020304" pitchFamily="18" charset="0"/>
                            </a:rPr>
                            <m:t>+</m:t>
                          </m:r>
                          <m:sSub>
                            <m:sSubPr>
                              <m:ctrlPr>
                                <a:rPr lang="en-US" sz="1100" i="1">
                                  <a:latin typeface="+mn-lt"/>
                                  <a:ea typeface="Calibri" panose="020F0502020204030204" pitchFamily="34" charset="0"/>
                                  <a:cs typeface="Times New Roman" panose="02020603050405020304" pitchFamily="18" charset="0"/>
                                </a:rPr>
                              </m:ctrlPr>
                            </m:sSubPr>
                            <m:e>
                              <m:r>
                                <a:rPr lang="en-US" sz="1100" i="1">
                                  <a:latin typeface="+mn-lt"/>
                                  <a:ea typeface="Calibri" panose="020F0502020204030204" pitchFamily="34" charset="0"/>
                                  <a:cs typeface="Times New Roman" panose="02020603050405020304" pitchFamily="18" charset="0"/>
                                </a:rPr>
                                <m:t>𝐵</m:t>
                              </m:r>
                            </m:e>
                            <m:sub>
                              <m:r>
                                <a:rPr lang="en-US" sz="1100" i="1">
                                  <a:latin typeface="+mn-lt"/>
                                  <a:ea typeface="Calibri" panose="020F0502020204030204" pitchFamily="34" charset="0"/>
                                  <a:cs typeface="Times New Roman" panose="02020603050405020304" pitchFamily="18" charset="0"/>
                                </a:rPr>
                                <m:t>2</m:t>
                              </m:r>
                            </m:sub>
                          </m:sSub>
                          <m:sSub>
                            <m:sSubPr>
                              <m:ctrlPr>
                                <a:rPr lang="en-US" sz="1100" i="1">
                                  <a:latin typeface="+mn-lt"/>
                                  <a:ea typeface="Calibri" panose="020F0502020204030204" pitchFamily="34" charset="0"/>
                                  <a:cs typeface="Times New Roman" panose="02020603050405020304" pitchFamily="18" charset="0"/>
                                </a:rPr>
                              </m:ctrlPr>
                            </m:sSubPr>
                            <m:e>
                              <m:r>
                                <a:rPr lang="en-US" sz="1100" i="1">
                                  <a:latin typeface="+mn-lt"/>
                                  <a:ea typeface="Calibri" panose="020F0502020204030204" pitchFamily="34" charset="0"/>
                                  <a:cs typeface="Times New Roman" panose="02020603050405020304" pitchFamily="18" charset="0"/>
                                </a:rPr>
                                <m:t>𝑋</m:t>
                              </m:r>
                            </m:e>
                            <m:sub>
                              <m:r>
                                <a:rPr lang="en-US" sz="1100" i="1">
                                  <a:latin typeface="+mn-lt"/>
                                  <a:ea typeface="Calibri" panose="020F0502020204030204" pitchFamily="34" charset="0"/>
                                  <a:cs typeface="Times New Roman" panose="02020603050405020304" pitchFamily="18" charset="0"/>
                                </a:rPr>
                                <m:t>2</m:t>
                              </m:r>
                            </m:sub>
                          </m:sSub>
                          <m:r>
                            <a:rPr lang="en-US" sz="1100" i="1">
                              <a:latin typeface="+mn-lt"/>
                              <a:ea typeface="Calibri" panose="020F0502020204030204" pitchFamily="34" charset="0"/>
                              <a:cs typeface="Times New Roman" panose="02020603050405020304" pitchFamily="18" charset="0"/>
                            </a:rPr>
                            <m:t>+…</m:t>
                          </m:r>
                          <m:sSub>
                            <m:sSubPr>
                              <m:ctrlPr>
                                <a:rPr lang="en-US" sz="1100" i="1">
                                  <a:latin typeface="+mn-lt"/>
                                  <a:ea typeface="Calibri" panose="020F0502020204030204" pitchFamily="34" charset="0"/>
                                  <a:cs typeface="Times New Roman" panose="02020603050405020304" pitchFamily="18" charset="0"/>
                                </a:rPr>
                              </m:ctrlPr>
                            </m:sSubPr>
                            <m:e>
                              <m:r>
                                <a:rPr lang="en-US" sz="1100" i="1">
                                  <a:latin typeface="+mn-lt"/>
                                  <a:ea typeface="Calibri" panose="020F0502020204030204" pitchFamily="34" charset="0"/>
                                  <a:cs typeface="Times New Roman" panose="02020603050405020304" pitchFamily="18" charset="0"/>
                                </a:rPr>
                                <m:t>𝐵</m:t>
                              </m:r>
                            </m:e>
                            <m:sub>
                              <m:r>
                                <a:rPr lang="en-US" sz="1100" i="1">
                                  <a:latin typeface="+mn-lt"/>
                                  <a:ea typeface="Calibri" panose="020F0502020204030204" pitchFamily="34" charset="0"/>
                                  <a:cs typeface="Times New Roman" panose="02020603050405020304" pitchFamily="18" charset="0"/>
                                </a:rPr>
                                <m:t>𝑘</m:t>
                              </m:r>
                            </m:sub>
                          </m:sSub>
                          <m:sSub>
                            <m:sSubPr>
                              <m:ctrlPr>
                                <a:rPr lang="en-US" sz="1100" i="1">
                                  <a:latin typeface="+mn-lt"/>
                                  <a:ea typeface="Calibri" panose="020F0502020204030204" pitchFamily="34" charset="0"/>
                                  <a:cs typeface="Times New Roman" panose="02020603050405020304" pitchFamily="18" charset="0"/>
                                </a:rPr>
                              </m:ctrlPr>
                            </m:sSubPr>
                            <m:e>
                              <m:r>
                                <a:rPr lang="en-US" sz="1100" i="1">
                                  <a:latin typeface="+mn-lt"/>
                                  <a:ea typeface="Calibri" panose="020F0502020204030204" pitchFamily="34" charset="0"/>
                                  <a:cs typeface="Times New Roman" panose="02020603050405020304" pitchFamily="18" charset="0"/>
                                </a:rPr>
                                <m:t>𝑋</m:t>
                              </m:r>
                            </m:e>
                            <m:sub>
                              <m:r>
                                <a:rPr lang="en-US" sz="1100" i="1">
                                  <a:latin typeface="+mn-lt"/>
                                  <a:ea typeface="Calibri" panose="020F0502020204030204" pitchFamily="34" charset="0"/>
                                  <a:cs typeface="Times New Roman" panose="02020603050405020304" pitchFamily="18" charset="0"/>
                                </a:rPr>
                                <m:t>𝑘</m:t>
                              </m:r>
                            </m:sub>
                          </m:sSub>
                        </m:sup>
                      </m:sSup>
                      <m:r>
                        <a:rPr lang="en-US" sz="1100">
                          <a:effectLst/>
                          <a:latin typeface="+mn-lt"/>
                          <a:ea typeface="Calibri" panose="020F0502020204030204" pitchFamily="34" charset="0"/>
                          <a:cs typeface="Times New Roman" panose="02020603050405020304" pitchFamily="18" charset="0"/>
                        </a:rPr>
                        <m:t> </m:t>
                      </m:r>
                    </m:oMath>
                  </m:oMathPara>
                </a14:m>
                <a:endParaRPr lang="en-US" sz="1100" dirty="0">
                  <a:effectLst/>
                  <a:latin typeface="+mn-lt"/>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14:m>
                  <m:oMathPara xmlns:m="http://schemas.openxmlformats.org/officeDocument/2006/math">
                    <m:oMathParaPr>
                      <m:jc m:val="centerGroup"/>
                    </m:oMathParaPr>
                    <m:oMath xmlns:m="http://schemas.openxmlformats.org/officeDocument/2006/math">
                      <m:r>
                        <a:rPr lang="en-US" sz="1100" i="1">
                          <a:effectLst/>
                          <a:latin typeface="+mn-lt"/>
                          <a:ea typeface="Calibri" panose="020F0502020204030204" pitchFamily="34" charset="0"/>
                          <a:cs typeface="Times New Roman" panose="02020603050405020304" pitchFamily="18" charset="0"/>
                        </a:rPr>
                        <m:t>h</m:t>
                      </m:r>
                      <m:d>
                        <m:dPr>
                          <m:ctrlPr>
                            <a:rPr lang="en-US" sz="1100" i="1">
                              <a:effectLst/>
                              <a:latin typeface="+mn-lt"/>
                              <a:ea typeface="Calibri" panose="020F0502020204030204" pitchFamily="34" charset="0"/>
                              <a:cs typeface="Times New Roman" panose="02020603050405020304" pitchFamily="18" charset="0"/>
                            </a:rPr>
                          </m:ctrlPr>
                        </m:dPr>
                        <m:e>
                          <m:r>
                            <a:rPr lang="en-US" sz="1100" i="1">
                              <a:effectLst/>
                              <a:latin typeface="+mn-lt"/>
                              <a:ea typeface="Calibri" panose="020F0502020204030204" pitchFamily="34" charset="0"/>
                              <a:cs typeface="Times New Roman" panose="02020603050405020304" pitchFamily="18" charset="0"/>
                            </a:rPr>
                            <m:t>𝑡</m:t>
                          </m:r>
                        </m:e>
                      </m:d>
                      <m:r>
                        <a:rPr lang="en-US" sz="1100" i="1">
                          <a:effectLst/>
                          <a:latin typeface="+mn-lt"/>
                          <a:ea typeface="Calibri" panose="020F0502020204030204" pitchFamily="34" charset="0"/>
                          <a:cs typeface="Times New Roman" panose="02020603050405020304" pitchFamily="18" charset="0"/>
                        </a:rPr>
                        <m:t>=</m:t>
                      </m:r>
                      <m:r>
                        <m:rPr>
                          <m:sty m:val="p"/>
                        </m:rPr>
                        <a:rPr lang="en-US" sz="1100">
                          <a:effectLst/>
                          <a:latin typeface="+mn-lt"/>
                          <a:ea typeface="Calibri" panose="020F0502020204030204" pitchFamily="34" charset="0"/>
                          <a:cs typeface="Times New Roman" panose="02020603050405020304" pitchFamily="18" charset="0"/>
                        </a:rPr>
                        <m:t>the</m:t>
                      </m:r>
                      <m:r>
                        <a:rPr lang="en-US" sz="1100">
                          <a:effectLst/>
                          <a:latin typeface="+mn-lt"/>
                          <a:ea typeface="Calibri" panose="020F0502020204030204" pitchFamily="34" charset="0"/>
                          <a:cs typeface="Times New Roman" panose="02020603050405020304" pitchFamily="18" charset="0"/>
                        </a:rPr>
                        <m:t> </m:t>
                      </m:r>
                      <m:r>
                        <m:rPr>
                          <m:sty m:val="p"/>
                        </m:rPr>
                        <a:rPr lang="en-US" sz="1100">
                          <a:effectLst/>
                          <a:latin typeface="+mn-lt"/>
                          <a:ea typeface="Calibri" panose="020F0502020204030204" pitchFamily="34" charset="0"/>
                          <a:cs typeface="Times New Roman" panose="02020603050405020304" pitchFamily="18" charset="0"/>
                        </a:rPr>
                        <m:t>hazard</m:t>
                      </m:r>
                      <m:r>
                        <a:rPr lang="en-US" sz="1100">
                          <a:effectLst/>
                          <a:latin typeface="+mn-lt"/>
                          <a:ea typeface="Calibri" panose="020F0502020204030204" pitchFamily="34" charset="0"/>
                          <a:cs typeface="Times New Roman" panose="02020603050405020304" pitchFamily="18" charset="0"/>
                        </a:rPr>
                        <m:t> </m:t>
                      </m:r>
                      <m:r>
                        <m:rPr>
                          <m:sty m:val="p"/>
                        </m:rPr>
                        <a:rPr lang="en-US" sz="1100" b="0" i="0" smtClean="0">
                          <a:effectLst/>
                          <a:latin typeface="+mn-lt"/>
                          <a:ea typeface="Calibri" panose="020F0502020204030204" pitchFamily="34" charset="0"/>
                          <a:cs typeface="Times New Roman" panose="02020603050405020304" pitchFamily="18" charset="0"/>
                        </a:rPr>
                        <m:t>rate</m:t>
                      </m:r>
                      <m:r>
                        <a:rPr lang="en-US" sz="1100" b="0" i="0" smtClean="0">
                          <a:effectLst/>
                          <a:latin typeface="+mn-lt"/>
                          <a:ea typeface="Calibri" panose="020F0502020204030204" pitchFamily="34" charset="0"/>
                          <a:cs typeface="Times New Roman" panose="02020603050405020304" pitchFamily="18" charset="0"/>
                        </a:rPr>
                        <m:t> </m:t>
                      </m:r>
                      <m:r>
                        <m:rPr>
                          <m:sty m:val="p"/>
                        </m:rPr>
                        <a:rPr lang="en-US" sz="1100">
                          <a:effectLst/>
                          <a:latin typeface="+mn-lt"/>
                          <a:ea typeface="Calibri" panose="020F0502020204030204" pitchFamily="34" charset="0"/>
                          <a:cs typeface="Times New Roman" panose="02020603050405020304" pitchFamily="18" charset="0"/>
                        </a:rPr>
                        <m:t>at</m:t>
                      </m:r>
                      <m:r>
                        <a:rPr lang="en-US" sz="1100">
                          <a:effectLst/>
                          <a:latin typeface="+mn-lt"/>
                          <a:ea typeface="Calibri" panose="020F0502020204030204" pitchFamily="34" charset="0"/>
                          <a:cs typeface="Times New Roman" panose="02020603050405020304" pitchFamily="18" charset="0"/>
                        </a:rPr>
                        <m:t> </m:t>
                      </m:r>
                      <m:r>
                        <m:rPr>
                          <m:sty m:val="p"/>
                        </m:rPr>
                        <a:rPr lang="en-US" sz="1100">
                          <a:effectLst/>
                          <a:latin typeface="+mn-lt"/>
                          <a:ea typeface="Calibri" panose="020F0502020204030204" pitchFamily="34" charset="0"/>
                          <a:cs typeface="Times New Roman" panose="02020603050405020304" pitchFamily="18" charset="0"/>
                        </a:rPr>
                        <m:t>time</m:t>
                      </m:r>
                      <m:r>
                        <a:rPr lang="en-US" sz="1100">
                          <a:effectLst/>
                          <a:latin typeface="+mn-lt"/>
                          <a:ea typeface="Calibri" panose="020F0502020204030204" pitchFamily="34" charset="0"/>
                          <a:cs typeface="Times New Roman" panose="02020603050405020304" pitchFamily="18" charset="0"/>
                        </a:rPr>
                        <m:t> </m:t>
                      </m:r>
                      <m:r>
                        <a:rPr lang="en-US" sz="1100" i="1">
                          <a:effectLst/>
                          <a:latin typeface="+mn-lt"/>
                          <a:ea typeface="Calibri" panose="020F0502020204030204" pitchFamily="34" charset="0"/>
                          <a:cs typeface="Times New Roman" panose="02020603050405020304" pitchFamily="18" charset="0"/>
                        </a:rPr>
                        <m:t>𝑡</m:t>
                      </m:r>
                    </m:oMath>
                    <m:oMath xmlns:m="http://schemas.openxmlformats.org/officeDocument/2006/math">
                      <m:sSub>
                        <m:sSubPr>
                          <m:ctrlPr>
                            <a:rPr lang="en-US" sz="1100" i="1">
                              <a:effectLst/>
                              <a:latin typeface="+mn-lt"/>
                              <a:ea typeface="Calibri" panose="020F0502020204030204" pitchFamily="34" charset="0"/>
                              <a:cs typeface="Times New Roman" panose="02020603050405020304" pitchFamily="18" charset="0"/>
                            </a:rPr>
                          </m:ctrlPr>
                        </m:sSubPr>
                        <m:e>
                          <m:r>
                            <a:rPr lang="en-US" sz="1100" i="1">
                              <a:effectLst/>
                              <a:latin typeface="+mn-lt"/>
                              <a:ea typeface="Calibri" panose="020F0502020204030204" pitchFamily="34" charset="0"/>
                              <a:cs typeface="Times New Roman" panose="02020603050405020304" pitchFamily="18" charset="0"/>
                            </a:rPr>
                            <m:t>h</m:t>
                          </m:r>
                        </m:e>
                        <m:sub>
                          <m:r>
                            <a:rPr lang="en-US" sz="1100" i="1">
                              <a:effectLst/>
                              <a:latin typeface="+mn-lt"/>
                              <a:ea typeface="Calibri" panose="020F0502020204030204" pitchFamily="34" charset="0"/>
                              <a:cs typeface="Times New Roman" panose="02020603050405020304" pitchFamily="18" charset="0"/>
                            </a:rPr>
                            <m:t>0</m:t>
                          </m:r>
                        </m:sub>
                      </m:sSub>
                      <m:d>
                        <m:dPr>
                          <m:ctrlPr>
                            <a:rPr lang="en-US" sz="1100" i="1">
                              <a:effectLst/>
                              <a:latin typeface="+mn-lt"/>
                              <a:ea typeface="Calibri" panose="020F0502020204030204" pitchFamily="34" charset="0"/>
                              <a:cs typeface="Times New Roman" panose="02020603050405020304" pitchFamily="18" charset="0"/>
                            </a:rPr>
                          </m:ctrlPr>
                        </m:dPr>
                        <m:e>
                          <m:r>
                            <a:rPr lang="en-US" sz="1100" i="1">
                              <a:effectLst/>
                              <a:latin typeface="+mn-lt"/>
                              <a:ea typeface="Calibri" panose="020F0502020204030204" pitchFamily="34" charset="0"/>
                              <a:cs typeface="Times New Roman" panose="02020603050405020304" pitchFamily="18" charset="0"/>
                            </a:rPr>
                            <m:t>𝑡</m:t>
                          </m:r>
                        </m:e>
                      </m:d>
                      <m:r>
                        <a:rPr lang="en-US" sz="1100" i="1">
                          <a:effectLst/>
                          <a:latin typeface="+mn-lt"/>
                          <a:ea typeface="Calibri" panose="020F0502020204030204" pitchFamily="34" charset="0"/>
                          <a:cs typeface="Times New Roman" panose="02020603050405020304" pitchFamily="18" charset="0"/>
                        </a:rPr>
                        <m:t>=</m:t>
                      </m:r>
                      <m:r>
                        <m:rPr>
                          <m:sty m:val="p"/>
                        </m:rPr>
                        <a:rPr lang="en-US" sz="1100">
                          <a:effectLst/>
                          <a:latin typeface="+mn-lt"/>
                          <a:ea typeface="Calibri" panose="020F0502020204030204" pitchFamily="34" charset="0"/>
                          <a:cs typeface="Times New Roman" panose="02020603050405020304" pitchFamily="18" charset="0"/>
                        </a:rPr>
                        <m:t>the</m:t>
                      </m:r>
                      <m:r>
                        <a:rPr lang="en-US" sz="1100">
                          <a:effectLst/>
                          <a:latin typeface="+mn-lt"/>
                          <a:ea typeface="Calibri" panose="020F0502020204030204" pitchFamily="34" charset="0"/>
                          <a:cs typeface="Times New Roman" panose="02020603050405020304" pitchFamily="18" charset="0"/>
                        </a:rPr>
                        <m:t> </m:t>
                      </m:r>
                      <m:r>
                        <m:rPr>
                          <m:sty m:val="p"/>
                        </m:rPr>
                        <a:rPr lang="en-US" sz="1100">
                          <a:effectLst/>
                          <a:latin typeface="+mn-lt"/>
                          <a:ea typeface="Calibri" panose="020F0502020204030204" pitchFamily="34" charset="0"/>
                          <a:cs typeface="Times New Roman" panose="02020603050405020304" pitchFamily="18" charset="0"/>
                        </a:rPr>
                        <m:t>hazard</m:t>
                      </m:r>
                      <m:r>
                        <a:rPr lang="en-US" sz="1100">
                          <a:effectLst/>
                          <a:latin typeface="+mn-lt"/>
                          <a:ea typeface="Calibri" panose="020F0502020204030204" pitchFamily="34" charset="0"/>
                          <a:cs typeface="Times New Roman" panose="02020603050405020304" pitchFamily="18" charset="0"/>
                        </a:rPr>
                        <m:t> </m:t>
                      </m:r>
                      <m:r>
                        <m:rPr>
                          <m:sty m:val="p"/>
                        </m:rPr>
                        <a:rPr lang="en-US" sz="1100">
                          <a:effectLst/>
                          <a:latin typeface="+mn-lt"/>
                          <a:ea typeface="Calibri" panose="020F0502020204030204" pitchFamily="34" charset="0"/>
                          <a:cs typeface="Times New Roman" panose="02020603050405020304" pitchFamily="18" charset="0"/>
                        </a:rPr>
                        <m:t>for</m:t>
                      </m:r>
                      <m:r>
                        <a:rPr lang="en-US" sz="1100">
                          <a:effectLst/>
                          <a:latin typeface="+mn-lt"/>
                          <a:ea typeface="Calibri" panose="020F0502020204030204" pitchFamily="34" charset="0"/>
                          <a:cs typeface="Times New Roman" panose="02020603050405020304" pitchFamily="18" charset="0"/>
                        </a:rPr>
                        <m:t> </m:t>
                      </m:r>
                      <m:r>
                        <m:rPr>
                          <m:sty m:val="p"/>
                        </m:rPr>
                        <a:rPr lang="en-US" sz="1100">
                          <a:effectLst/>
                          <a:latin typeface="+mn-lt"/>
                          <a:ea typeface="Calibri" panose="020F0502020204030204" pitchFamily="34" charset="0"/>
                          <a:cs typeface="Times New Roman" panose="02020603050405020304" pitchFamily="18" charset="0"/>
                        </a:rPr>
                        <m:t>a</m:t>
                      </m:r>
                      <m:r>
                        <a:rPr lang="en-US" sz="1100">
                          <a:effectLst/>
                          <a:latin typeface="+mn-lt"/>
                          <a:ea typeface="Calibri" panose="020F0502020204030204" pitchFamily="34" charset="0"/>
                          <a:cs typeface="Times New Roman" panose="02020603050405020304" pitchFamily="18" charset="0"/>
                        </a:rPr>
                        <m:t> </m:t>
                      </m:r>
                      <m:r>
                        <m:rPr>
                          <m:sty m:val="p"/>
                        </m:rPr>
                        <a:rPr lang="en-US" sz="1100">
                          <a:effectLst/>
                          <a:latin typeface="+mn-lt"/>
                          <a:ea typeface="Calibri" panose="020F0502020204030204" pitchFamily="34" charset="0"/>
                          <a:cs typeface="Times New Roman" panose="02020603050405020304" pitchFamily="18" charset="0"/>
                        </a:rPr>
                        <m:t>person</m:t>
                      </m:r>
                      <m:r>
                        <a:rPr lang="en-US" sz="1100">
                          <a:effectLst/>
                          <a:latin typeface="+mn-lt"/>
                          <a:ea typeface="Calibri" panose="020F0502020204030204" pitchFamily="34" charset="0"/>
                          <a:cs typeface="Times New Roman" panose="02020603050405020304" pitchFamily="18" charset="0"/>
                        </a:rPr>
                        <m:t> </m:t>
                      </m:r>
                      <m:r>
                        <m:rPr>
                          <m:sty m:val="p"/>
                        </m:rPr>
                        <a:rPr lang="en-US" sz="1100">
                          <a:effectLst/>
                          <a:latin typeface="+mn-lt"/>
                          <a:ea typeface="Calibri" panose="020F0502020204030204" pitchFamily="34" charset="0"/>
                          <a:cs typeface="Times New Roman" panose="02020603050405020304" pitchFamily="18" charset="0"/>
                        </a:rPr>
                        <m:t>with</m:t>
                      </m:r>
                      <m:r>
                        <a:rPr lang="en-US" sz="1100">
                          <a:effectLst/>
                          <a:latin typeface="+mn-lt"/>
                          <a:ea typeface="Calibri" panose="020F0502020204030204" pitchFamily="34" charset="0"/>
                          <a:cs typeface="Times New Roman" panose="02020603050405020304" pitchFamily="18" charset="0"/>
                        </a:rPr>
                        <m:t> </m:t>
                      </m:r>
                      <m:r>
                        <m:rPr>
                          <m:sty m:val="p"/>
                        </m:rPr>
                        <a:rPr lang="en-US" sz="1100">
                          <a:effectLst/>
                          <a:latin typeface="+mn-lt"/>
                          <a:ea typeface="Calibri" panose="020F0502020204030204" pitchFamily="34" charset="0"/>
                          <a:cs typeface="Times New Roman" panose="02020603050405020304" pitchFamily="18" charset="0"/>
                        </a:rPr>
                        <m:t>the</m:t>
                      </m:r>
                      <m:r>
                        <a:rPr lang="en-US" sz="1100">
                          <a:effectLst/>
                          <a:latin typeface="+mn-lt"/>
                          <a:ea typeface="Calibri" panose="020F0502020204030204" pitchFamily="34" charset="0"/>
                          <a:cs typeface="Times New Roman" panose="02020603050405020304" pitchFamily="18" charset="0"/>
                        </a:rPr>
                        <m:t> </m:t>
                      </m:r>
                      <m:r>
                        <m:rPr>
                          <m:sty m:val="p"/>
                        </m:rPr>
                        <a:rPr lang="en-US" sz="1100">
                          <a:effectLst/>
                          <a:latin typeface="+mn-lt"/>
                          <a:ea typeface="Calibri" panose="020F0502020204030204" pitchFamily="34" charset="0"/>
                          <a:cs typeface="Times New Roman" panose="02020603050405020304" pitchFamily="18" charset="0"/>
                        </a:rPr>
                        <m:t>value</m:t>
                      </m:r>
                      <m:r>
                        <a:rPr lang="en-US" sz="1100">
                          <a:effectLst/>
                          <a:latin typeface="+mn-lt"/>
                          <a:ea typeface="Calibri" panose="020F0502020204030204" pitchFamily="34" charset="0"/>
                          <a:cs typeface="Times New Roman" panose="02020603050405020304" pitchFamily="18" charset="0"/>
                        </a:rPr>
                        <m:t> </m:t>
                      </m:r>
                      <m:r>
                        <m:rPr>
                          <m:sty m:val="p"/>
                        </m:rPr>
                        <a:rPr lang="en-US" sz="1100">
                          <a:effectLst/>
                          <a:latin typeface="+mn-lt"/>
                          <a:ea typeface="Calibri" panose="020F0502020204030204" pitchFamily="34" charset="0"/>
                          <a:cs typeface="Times New Roman" panose="02020603050405020304" pitchFamily="18" charset="0"/>
                        </a:rPr>
                        <m:t>of</m:t>
                      </m:r>
                      <m:r>
                        <a:rPr lang="en-US" sz="1100">
                          <a:effectLst/>
                          <a:latin typeface="+mn-lt"/>
                          <a:ea typeface="Calibri" panose="020F0502020204030204" pitchFamily="34" charset="0"/>
                          <a:cs typeface="Times New Roman" panose="02020603050405020304" pitchFamily="18" charset="0"/>
                        </a:rPr>
                        <m:t> 0 </m:t>
                      </m:r>
                      <m:r>
                        <m:rPr>
                          <m:sty m:val="p"/>
                        </m:rPr>
                        <a:rPr lang="en-US" sz="1100">
                          <a:effectLst/>
                          <a:latin typeface="+mn-lt"/>
                          <a:ea typeface="Calibri" panose="020F0502020204030204" pitchFamily="34" charset="0"/>
                          <a:cs typeface="Times New Roman" panose="02020603050405020304" pitchFamily="18" charset="0"/>
                        </a:rPr>
                        <m:t>for</m:t>
                      </m:r>
                      <m:r>
                        <a:rPr lang="en-US" sz="1100">
                          <a:effectLst/>
                          <a:latin typeface="+mn-lt"/>
                          <a:ea typeface="Calibri" panose="020F0502020204030204" pitchFamily="34" charset="0"/>
                          <a:cs typeface="Times New Roman" panose="02020603050405020304" pitchFamily="18" charset="0"/>
                        </a:rPr>
                        <m:t> </m:t>
                      </m:r>
                      <m:r>
                        <m:rPr>
                          <m:sty m:val="p"/>
                        </m:rPr>
                        <a:rPr lang="en-US" sz="1100">
                          <a:effectLst/>
                          <a:latin typeface="+mn-lt"/>
                          <a:ea typeface="Calibri" panose="020F0502020204030204" pitchFamily="34" charset="0"/>
                          <a:cs typeface="Times New Roman" panose="02020603050405020304" pitchFamily="18" charset="0"/>
                        </a:rPr>
                        <m:t>all</m:t>
                      </m:r>
                      <m:r>
                        <a:rPr lang="en-US" sz="1100">
                          <a:effectLst/>
                          <a:latin typeface="+mn-lt"/>
                          <a:ea typeface="Calibri" panose="020F0502020204030204" pitchFamily="34" charset="0"/>
                          <a:cs typeface="Times New Roman" panose="02020603050405020304" pitchFamily="18" charset="0"/>
                        </a:rPr>
                        <m:t> </m:t>
                      </m:r>
                      <m:r>
                        <m:rPr>
                          <m:sty m:val="p"/>
                        </m:rPr>
                        <a:rPr lang="en-US" sz="1100">
                          <a:effectLst/>
                          <a:latin typeface="+mn-lt"/>
                          <a:ea typeface="Calibri" panose="020F0502020204030204" pitchFamily="34" charset="0"/>
                          <a:cs typeface="Times New Roman" panose="02020603050405020304" pitchFamily="18" charset="0"/>
                        </a:rPr>
                        <m:t>independent</m:t>
                      </m:r>
                      <m:r>
                        <a:rPr lang="en-US" sz="1100">
                          <a:effectLst/>
                          <a:latin typeface="+mn-lt"/>
                          <a:ea typeface="Calibri" panose="020F0502020204030204" pitchFamily="34" charset="0"/>
                          <a:cs typeface="Times New Roman" panose="02020603050405020304" pitchFamily="18" charset="0"/>
                        </a:rPr>
                        <m:t> </m:t>
                      </m:r>
                      <m:r>
                        <m:rPr>
                          <m:sty m:val="p"/>
                        </m:rPr>
                        <a:rPr lang="en-US" sz="1100">
                          <a:effectLst/>
                          <a:latin typeface="+mn-lt"/>
                          <a:ea typeface="Calibri" panose="020F0502020204030204" pitchFamily="34" charset="0"/>
                          <a:cs typeface="Times New Roman" panose="02020603050405020304" pitchFamily="18" charset="0"/>
                        </a:rPr>
                        <m:t>variables</m:t>
                      </m:r>
                    </m:oMath>
                  </m:oMathPara>
                </a14:m>
                <a:endParaRPr lang="en-US" sz="1100" dirty="0">
                  <a:effectLst/>
                  <a:latin typeface="+mn-lt"/>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14:m>
                  <m:oMathPara xmlns:m="http://schemas.openxmlformats.org/officeDocument/2006/math">
                    <m:oMathParaPr>
                      <m:jc m:val="left"/>
                    </m:oMathParaPr>
                    <m:oMath xmlns:m="http://schemas.openxmlformats.org/officeDocument/2006/math">
                      <m:r>
                        <a:rPr lang="en-US" sz="1100" b="0" i="1" smtClean="0">
                          <a:effectLst/>
                          <a:latin typeface="+mn-lt"/>
                          <a:ea typeface="Times New Roman" panose="02020603050405020304" pitchFamily="18" charset="0"/>
                          <a:cs typeface="Times New Roman" panose="02020603050405020304" pitchFamily="18" charset="0"/>
                        </a:rPr>
                        <m:t>            </m:t>
                      </m:r>
                      <m:sSub>
                        <m:sSubPr>
                          <m:ctrlPr>
                            <a:rPr lang="en-US" sz="1100" i="1">
                              <a:effectLst/>
                              <a:latin typeface="+mn-lt"/>
                              <a:ea typeface="Times New Roman" panose="02020603050405020304" pitchFamily="18" charset="0"/>
                              <a:cs typeface="Times New Roman" panose="02020603050405020304" pitchFamily="18" charset="0"/>
                            </a:rPr>
                          </m:ctrlPr>
                        </m:sSubPr>
                        <m:e>
                          <m:r>
                            <a:rPr lang="en-US" sz="1100" i="1">
                              <a:effectLst/>
                              <a:latin typeface="+mn-lt"/>
                              <a:ea typeface="Times New Roman" panose="02020603050405020304" pitchFamily="18" charset="0"/>
                              <a:cs typeface="Times New Roman" panose="02020603050405020304" pitchFamily="18" charset="0"/>
                            </a:rPr>
                            <m:t>𝐵</m:t>
                          </m:r>
                        </m:e>
                        <m:sub>
                          <m:r>
                            <a:rPr lang="en-US" sz="1100" i="1">
                              <a:effectLst/>
                              <a:latin typeface="+mn-lt"/>
                              <a:ea typeface="Times New Roman" panose="02020603050405020304" pitchFamily="18" charset="0"/>
                              <a:cs typeface="Times New Roman" panose="02020603050405020304" pitchFamily="18" charset="0"/>
                            </a:rPr>
                            <m:t>𝑘</m:t>
                          </m:r>
                        </m:sub>
                      </m:sSub>
                      <m:r>
                        <a:rPr lang="en-US" sz="1100" i="1">
                          <a:effectLst/>
                          <a:latin typeface="+mn-lt"/>
                          <a:ea typeface="Times New Roman" panose="02020603050405020304" pitchFamily="18" charset="0"/>
                          <a:cs typeface="Times New Roman" panose="02020603050405020304" pitchFamily="18" charset="0"/>
                        </a:rPr>
                        <m:t>=</m:t>
                      </m:r>
                      <m:r>
                        <m:rPr>
                          <m:sty m:val="p"/>
                        </m:rPr>
                        <a:rPr lang="en-US" sz="1100">
                          <a:effectLst/>
                          <a:latin typeface="+mn-lt"/>
                          <a:ea typeface="Times New Roman" panose="02020603050405020304" pitchFamily="18" charset="0"/>
                          <a:cs typeface="Times New Roman" panose="02020603050405020304" pitchFamily="18" charset="0"/>
                        </a:rPr>
                        <m:t>the</m:t>
                      </m:r>
                      <m:r>
                        <a:rPr lang="en-US" sz="1100">
                          <a:effectLst/>
                          <a:latin typeface="+mn-lt"/>
                          <a:ea typeface="Times New Roman" panose="02020603050405020304" pitchFamily="18" charset="0"/>
                          <a:cs typeface="Times New Roman" panose="02020603050405020304" pitchFamily="18" charset="0"/>
                        </a:rPr>
                        <m:t> </m:t>
                      </m:r>
                      <m:r>
                        <m:rPr>
                          <m:sty m:val="p"/>
                        </m:rPr>
                        <a:rPr lang="en-US" sz="1100">
                          <a:effectLst/>
                          <a:latin typeface="+mn-lt"/>
                          <a:ea typeface="Times New Roman" panose="02020603050405020304" pitchFamily="18" charset="0"/>
                          <a:cs typeface="Times New Roman" panose="02020603050405020304" pitchFamily="18" charset="0"/>
                        </a:rPr>
                        <m:t>regression</m:t>
                      </m:r>
                      <m:r>
                        <a:rPr lang="en-US" sz="1100">
                          <a:effectLst/>
                          <a:latin typeface="+mn-lt"/>
                          <a:ea typeface="Times New Roman" panose="02020603050405020304" pitchFamily="18" charset="0"/>
                          <a:cs typeface="Times New Roman" panose="02020603050405020304" pitchFamily="18" charset="0"/>
                        </a:rPr>
                        <m:t> </m:t>
                      </m:r>
                      <m:r>
                        <m:rPr>
                          <m:sty m:val="p"/>
                        </m:rPr>
                        <a:rPr lang="en-US" sz="1100">
                          <a:effectLst/>
                          <a:latin typeface="+mn-lt"/>
                          <a:ea typeface="Times New Roman" panose="02020603050405020304" pitchFamily="18" charset="0"/>
                          <a:cs typeface="Times New Roman" panose="02020603050405020304" pitchFamily="18" charset="0"/>
                        </a:rPr>
                        <m:t>coefficient</m:t>
                      </m:r>
                      <m:r>
                        <a:rPr lang="en-US" sz="1100">
                          <a:effectLst/>
                          <a:latin typeface="+mn-lt"/>
                          <a:ea typeface="Times New Roman" panose="02020603050405020304" pitchFamily="18" charset="0"/>
                          <a:cs typeface="Times New Roman" panose="02020603050405020304" pitchFamily="18" charset="0"/>
                        </a:rPr>
                        <m:t> </m:t>
                      </m:r>
                      <m:r>
                        <m:rPr>
                          <m:sty m:val="p"/>
                        </m:rPr>
                        <a:rPr lang="en-US" sz="1100">
                          <a:effectLst/>
                          <a:latin typeface="+mn-lt"/>
                          <a:ea typeface="Times New Roman" panose="02020603050405020304" pitchFamily="18" charset="0"/>
                          <a:cs typeface="Times New Roman" panose="02020603050405020304" pitchFamily="18" charset="0"/>
                        </a:rPr>
                        <m:t>for</m:t>
                      </m:r>
                      <m:r>
                        <a:rPr lang="en-US" sz="1100">
                          <a:effectLst/>
                          <a:latin typeface="+mn-lt"/>
                          <a:ea typeface="Times New Roman" panose="02020603050405020304" pitchFamily="18" charset="0"/>
                          <a:cs typeface="Times New Roman" panose="02020603050405020304" pitchFamily="18" charset="0"/>
                        </a:rPr>
                        <m:t> </m:t>
                      </m:r>
                      <m:r>
                        <m:rPr>
                          <m:sty m:val="p"/>
                        </m:rPr>
                        <a:rPr lang="en-US" sz="1100">
                          <a:effectLst/>
                          <a:latin typeface="+mn-lt"/>
                          <a:ea typeface="Times New Roman" panose="02020603050405020304" pitchFamily="18" charset="0"/>
                          <a:cs typeface="Times New Roman" panose="02020603050405020304" pitchFamily="18" charset="0"/>
                        </a:rPr>
                        <m:t>the</m:t>
                      </m:r>
                      <m:r>
                        <a:rPr lang="en-US" sz="1100">
                          <a:effectLst/>
                          <a:latin typeface="+mn-lt"/>
                          <a:ea typeface="Times New Roman" panose="02020603050405020304" pitchFamily="18" charset="0"/>
                          <a:cs typeface="Times New Roman" panose="02020603050405020304" pitchFamily="18" charset="0"/>
                        </a:rPr>
                        <m:t> </m:t>
                      </m:r>
                      <m:r>
                        <m:rPr>
                          <m:sty m:val="p"/>
                        </m:rPr>
                        <a:rPr lang="en-US" sz="1100">
                          <a:effectLst/>
                          <a:latin typeface="+mn-lt"/>
                          <a:ea typeface="Times New Roman" panose="02020603050405020304" pitchFamily="18" charset="0"/>
                          <a:cs typeface="Times New Roman" panose="02020603050405020304" pitchFamily="18" charset="0"/>
                        </a:rPr>
                        <m:t>independent</m:t>
                      </m:r>
                      <m:r>
                        <a:rPr lang="en-US" sz="1100">
                          <a:effectLst/>
                          <a:latin typeface="+mn-lt"/>
                          <a:ea typeface="Times New Roman" panose="02020603050405020304" pitchFamily="18" charset="0"/>
                          <a:cs typeface="Times New Roman" panose="02020603050405020304" pitchFamily="18" charset="0"/>
                        </a:rPr>
                        <m:t> </m:t>
                      </m:r>
                      <m:r>
                        <m:rPr>
                          <m:sty m:val="p"/>
                        </m:rPr>
                        <a:rPr lang="en-US" sz="1100">
                          <a:effectLst/>
                          <a:latin typeface="+mn-lt"/>
                          <a:ea typeface="Times New Roman" panose="02020603050405020304" pitchFamily="18" charset="0"/>
                          <a:cs typeface="Times New Roman" panose="02020603050405020304" pitchFamily="18" charset="0"/>
                        </a:rPr>
                        <m:t>variable</m:t>
                      </m:r>
                      <m:r>
                        <a:rPr lang="en-US" sz="1100">
                          <a:effectLst/>
                          <a:latin typeface="+mn-lt"/>
                          <a:ea typeface="Times New Roman" panose="02020603050405020304" pitchFamily="18" charset="0"/>
                          <a:cs typeface="Times New Roman" panose="02020603050405020304" pitchFamily="18" charset="0"/>
                        </a:rPr>
                        <m:t> </m:t>
                      </m:r>
                      <m:sSub>
                        <m:sSubPr>
                          <m:ctrlPr>
                            <a:rPr lang="en-US" sz="1100" i="1">
                              <a:effectLst/>
                              <a:latin typeface="+mn-lt"/>
                              <a:ea typeface="Times New Roman" panose="02020603050405020304" pitchFamily="18" charset="0"/>
                              <a:cs typeface="Times New Roman" panose="02020603050405020304" pitchFamily="18" charset="0"/>
                            </a:rPr>
                          </m:ctrlPr>
                        </m:sSubPr>
                        <m:e>
                          <m:r>
                            <a:rPr lang="en-US" sz="1100" i="1">
                              <a:effectLst/>
                              <a:latin typeface="+mn-lt"/>
                              <a:ea typeface="Times New Roman" panose="02020603050405020304" pitchFamily="18" charset="0"/>
                              <a:cs typeface="Times New Roman" panose="02020603050405020304" pitchFamily="18" charset="0"/>
                            </a:rPr>
                            <m:t>𝑋</m:t>
                          </m:r>
                        </m:e>
                        <m:sub>
                          <m:r>
                            <a:rPr lang="en-US" sz="1100" i="1">
                              <a:effectLst/>
                              <a:latin typeface="+mn-lt"/>
                              <a:ea typeface="Times New Roman" panose="02020603050405020304" pitchFamily="18" charset="0"/>
                              <a:cs typeface="Times New Roman" panose="02020603050405020304" pitchFamily="18" charset="0"/>
                            </a:rPr>
                            <m:t>𝑘</m:t>
                          </m:r>
                        </m:sub>
                      </m:sSub>
                    </m:oMath>
                  </m:oMathPara>
                </a14:m>
                <a:endParaRPr lang="en-US" sz="1100" dirty="0">
                  <a:effectLst/>
                  <a:latin typeface="+mn-lt"/>
                  <a:ea typeface="Calibri" panose="020F0502020204030204" pitchFamily="34" charset="0"/>
                  <a:cs typeface="Times New Roman" panose="02020603050405020304" pitchFamily="18" charset="0"/>
                </a:endParaRPr>
              </a:p>
            </p:txBody>
          </p:sp>
        </mc:Choice>
        <mc:Fallback>
          <p:sp>
            <p:nvSpPr>
              <p:cNvPr id="10" name="Rectangle 9"/>
              <p:cNvSpPr>
                <a:spLocks noRot="1" noChangeAspect="1" noMove="1" noResize="1" noEditPoints="1" noAdjustHandles="1" noChangeArrowheads="1" noChangeShapeType="1" noTextEdit="1"/>
              </p:cNvSpPr>
              <p:nvPr/>
            </p:nvSpPr>
            <p:spPr>
              <a:xfrm>
                <a:off x="434573" y="1880563"/>
                <a:ext cx="6190735" cy="1452577"/>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Rectangle 16"/>
              <p:cNvSpPr/>
              <p:nvPr/>
            </p:nvSpPr>
            <p:spPr>
              <a:xfrm>
                <a:off x="353652" y="3202617"/>
                <a:ext cx="8301164" cy="1200329"/>
              </a:xfrm>
              <a:prstGeom prst="rect">
                <a:avLst/>
              </a:prstGeom>
            </p:spPr>
            <p:txBody>
              <a:bodyPr wrap="square">
                <a:spAutoFit/>
              </a:bodyPr>
              <a:lstStyle/>
              <a:p>
                <a:pPr marL="171450" marR="0" indent="-171450" algn="l">
                  <a:lnSpc>
                    <a:spcPct val="150000"/>
                  </a:lnSpc>
                  <a:spcBef>
                    <a:spcPts val="0"/>
                  </a:spcBef>
                  <a:spcAft>
                    <a:spcPts val="0"/>
                  </a:spcAft>
                  <a:buFont typeface="Wingdings" panose="05000000000000000000" pitchFamily="2" charset="2"/>
                  <a:buChar char="§"/>
                </a:pPr>
                <a:r>
                  <a:rPr lang="en-US" sz="1200" dirty="0" smtClean="0"/>
                  <a:t>Establishes a multiplicative relationship between the risk factors and hazard rate, which is different from multiple linear regression where the dependent variable is a linear combination of potential predictors. </a:t>
                </a:r>
              </a:p>
              <a:p>
                <a:pPr marL="171450" indent="-171450" algn="l">
                  <a:lnSpc>
                    <a:spcPct val="150000"/>
                  </a:lnSpc>
                  <a:spcBef>
                    <a:spcPts val="0"/>
                  </a:spcBef>
                  <a:spcAft>
                    <a:spcPts val="0"/>
                  </a:spcAft>
                  <a:buFont typeface="Wingdings" panose="05000000000000000000" pitchFamily="2" charset="2"/>
                  <a:buChar char="§"/>
                </a:pPr>
                <a:r>
                  <a:rPr lang="en-US" sz="1200" dirty="0" smtClean="0"/>
                  <a:t>Suppose   </a:t>
                </a:r>
                <a14:m>
                  <m:oMath xmlns:m="http://schemas.openxmlformats.org/officeDocument/2006/math">
                    <m:r>
                      <a:rPr lang="en-US" sz="1200" i="1">
                        <a:latin typeface="Cambria Math" panose="02040503050406030204" pitchFamily="18" charset="0"/>
                      </a:rPr>
                      <m:t>h</m:t>
                    </m:r>
                    <m:d>
                      <m:dPr>
                        <m:ctrlPr>
                          <a:rPr lang="en-US" sz="1200" i="1">
                            <a:latin typeface="Cambria Math" panose="02040503050406030204" pitchFamily="18" charset="0"/>
                          </a:rPr>
                        </m:ctrlPr>
                      </m:dPr>
                      <m:e>
                        <m:r>
                          <a:rPr lang="en-US" sz="1200" i="1">
                            <a:latin typeface="Cambria Math" panose="02040503050406030204" pitchFamily="18" charset="0"/>
                          </a:rPr>
                          <m:t>𝑡</m:t>
                        </m:r>
                      </m:e>
                    </m:d>
                    <m:r>
                      <a:rPr lang="en-US" sz="1200" i="1">
                        <a:latin typeface="Cambria Math" panose="02040503050406030204" pitchFamily="18" charset="0"/>
                      </a:rPr>
                      <m:t>=0.4.</m:t>
                    </m:r>
                  </m:oMath>
                </a14:m>
                <a:r>
                  <a:rPr lang="en-US" sz="1200" dirty="0"/>
                  <a:t> This would mean the expected number of attritions at time </a:t>
                </a:r>
                <a:r>
                  <a:rPr lang="en-US" sz="1200" dirty="0" smtClean="0"/>
                  <a:t>t is 0.4.  </a:t>
                </a:r>
                <a:r>
                  <a:rPr lang="en-US" sz="1200" dirty="0"/>
                  <a:t>Or, </a:t>
                </a:r>
                <a:r>
                  <a:rPr lang="en-US" sz="1200" dirty="0" smtClean="0"/>
                  <a:t>alternatively, </a:t>
                </a:r>
                <a:r>
                  <a:rPr lang="en-US" sz="1200" dirty="0"/>
                  <a:t>the person with this hazard rate is expected to stay employed </a:t>
                </a:r>
                <a:r>
                  <a:rPr lang="en-US" sz="1200" dirty="0" smtClean="0"/>
                  <a:t>(event-free) for 1/0.4 = 2.5 months (assuming t is given in months)</a:t>
                </a:r>
                <a:endParaRPr lang="en-US" sz="1200" dirty="0"/>
              </a:p>
            </p:txBody>
          </p:sp>
        </mc:Choice>
        <mc:Fallback>
          <p:sp>
            <p:nvSpPr>
              <p:cNvPr id="17" name="Rectangle 16"/>
              <p:cNvSpPr>
                <a:spLocks noRot="1" noChangeAspect="1" noMove="1" noResize="1" noEditPoints="1" noAdjustHandles="1" noChangeArrowheads="1" noChangeShapeType="1" noTextEdit="1"/>
              </p:cNvSpPr>
              <p:nvPr/>
            </p:nvSpPr>
            <p:spPr>
              <a:xfrm>
                <a:off x="353652" y="3202617"/>
                <a:ext cx="8301164" cy="1200329"/>
              </a:xfrm>
              <a:prstGeom prst="rect">
                <a:avLst/>
              </a:prstGeom>
              <a:blipFill rotWithShape="0">
                <a:blip r:embed="rId8"/>
                <a:stretch>
                  <a:fillRect r="-367"/>
                </a:stretch>
              </a:blipFill>
            </p:spPr>
            <p:txBody>
              <a:bodyPr/>
              <a:lstStyle/>
              <a:p>
                <a:r>
                  <a:rPr lang="en-US">
                    <a:noFill/>
                  </a:rPr>
                  <a:t> </a:t>
                </a:r>
              </a:p>
            </p:txBody>
          </p:sp>
        </mc:Fallback>
      </mc:AlternateContent>
    </p:spTree>
    <p:extLst>
      <p:ext uri="{BB962C8B-B14F-4D97-AF65-F5344CB8AC3E}">
        <p14:creationId xmlns:p14="http://schemas.microsoft.com/office/powerpoint/2010/main" val="2566126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animEffect transition="in" filter="fade">
                                      <p:cBhvr>
                                        <p:cTn id="21" dur="1000"/>
                                        <p:tgtEl>
                                          <p:spTgt spid="17">
                                            <p:txEl>
                                              <p:pRg st="0" end="0"/>
                                            </p:txEl>
                                          </p:spTgt>
                                        </p:tgtEl>
                                      </p:cBhvr>
                                    </p:animEffect>
                                    <p:anim calcmode="lin" valueType="num">
                                      <p:cBhvr>
                                        <p:cTn id="22"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7">
                                            <p:txEl>
                                              <p:pRg st="1" end="1"/>
                                            </p:txEl>
                                          </p:spTgt>
                                        </p:tgtEl>
                                        <p:attrNameLst>
                                          <p:attrName>style.visibility</p:attrName>
                                        </p:attrNameLst>
                                      </p:cBhvr>
                                      <p:to>
                                        <p:strVal val="visible"/>
                                      </p:to>
                                    </p:set>
                                    <p:animEffect transition="in" filter="fade">
                                      <p:cBhvr>
                                        <p:cTn id="28" dur="1000"/>
                                        <p:tgtEl>
                                          <p:spTgt spid="17">
                                            <p:txEl>
                                              <p:pRg st="1" end="1"/>
                                            </p:txEl>
                                          </p:spTgt>
                                        </p:tgtEl>
                                      </p:cBhvr>
                                    </p:animEffect>
                                    <p:anim calcmode="lin" valueType="num">
                                      <p:cBhvr>
                                        <p:cTn id="29" dur="100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1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730" y="193897"/>
            <a:ext cx="8227438" cy="769930"/>
          </a:xfrm>
        </p:spPr>
        <p:txBody>
          <a:bodyPr/>
          <a:lstStyle/>
          <a:p>
            <a:r>
              <a:rPr lang="en-US" dirty="0"/>
              <a:t>Cox Proportional Hazards Regression Model</a:t>
            </a:r>
          </a:p>
        </p:txBody>
      </p:sp>
      <p:sp>
        <p:nvSpPr>
          <p:cNvPr id="7" name="TextBox 6"/>
          <p:cNvSpPr txBox="1"/>
          <p:nvPr/>
        </p:nvSpPr>
        <p:spPr bwMode="auto">
          <a:xfrm>
            <a:off x="230718" y="1070565"/>
            <a:ext cx="8261431" cy="430887"/>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marL="171450" indent="-171450" algn="l">
              <a:buFont typeface="Wingdings" panose="05000000000000000000" pitchFamily="2" charset="2"/>
              <a:buChar char="§"/>
            </a:pPr>
            <a:r>
              <a:rPr lang="en-US" sz="1400" dirty="0"/>
              <a:t>An  alternative way of expressing the Cox PH model is to represent natural logarithm of relative hazard term as a linear combination of the risk factors.</a:t>
            </a:r>
            <a:endParaRPr lang="en-US" sz="1400" dirty="0"/>
          </a:p>
        </p:txBody>
      </p:sp>
      <p:graphicFrame>
        <p:nvGraphicFramePr>
          <p:cNvPr id="8" name="Diagram 7"/>
          <p:cNvGraphicFramePr/>
          <p:nvPr>
            <p:extLst>
              <p:ext uri="{D42A27DB-BD31-4B8C-83A1-F6EECF244321}">
                <p14:modId xmlns:p14="http://schemas.microsoft.com/office/powerpoint/2010/main" val="3673323753"/>
              </p:ext>
            </p:extLst>
          </p:nvPr>
        </p:nvGraphicFramePr>
        <p:xfrm>
          <a:off x="3303372" y="36515"/>
          <a:ext cx="5123935" cy="314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mc:Choice xmlns:a14="http://schemas.microsoft.com/office/drawing/2010/main" Requires="a14">
          <p:sp>
            <p:nvSpPr>
              <p:cNvPr id="9" name="TextBox 8"/>
              <p:cNvSpPr txBox="1"/>
              <p:nvPr/>
            </p:nvSpPr>
            <p:spPr bwMode="auto">
              <a:xfrm>
                <a:off x="403653" y="1683114"/>
                <a:ext cx="2251770" cy="391133"/>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algn="l"/>
                <a14:m>
                  <m:oMathPara xmlns:m="http://schemas.openxmlformats.org/officeDocument/2006/math">
                    <m:oMathParaPr>
                      <m:jc m:val="centerGroup"/>
                    </m:oMathParaPr>
                    <m:oMath xmlns:m="http://schemas.openxmlformats.org/officeDocument/2006/math">
                      <m:func>
                        <m:funcPr>
                          <m:ctrlPr>
                            <a:rPr lang="en-US" sz="1200" b="0" i="1" smtClean="0">
                              <a:latin typeface="Cambria Math" panose="02040503050406030204" pitchFamily="18" charset="0"/>
                            </a:rPr>
                          </m:ctrlPr>
                        </m:funcPr>
                        <m:fName>
                          <m:r>
                            <m:rPr>
                              <m:sty m:val="p"/>
                            </m:rPr>
                            <a:rPr lang="en-US" sz="1200" b="0" i="0" smtClean="0">
                              <a:latin typeface="Cambria Math" panose="02040503050406030204" pitchFamily="18" charset="0"/>
                            </a:rPr>
                            <m:t>ln</m:t>
                          </m:r>
                        </m:fName>
                        <m:e>
                          <m:f>
                            <m:fPr>
                              <m:ctrlPr>
                                <a:rPr lang="en-US" sz="1200" b="0" i="1" smtClean="0">
                                  <a:latin typeface="Cambria Math" panose="02040503050406030204" pitchFamily="18" charset="0"/>
                                </a:rPr>
                              </m:ctrlPr>
                            </m:fPr>
                            <m:num>
                              <m:r>
                                <a:rPr lang="en-US" sz="1200" i="1">
                                  <a:latin typeface="Cambria Math" panose="02040503050406030204" pitchFamily="18" charset="0"/>
                                  <a:ea typeface="Calibri" panose="020F0502020204030204" pitchFamily="34" charset="0"/>
                                  <a:cs typeface="Times New Roman" panose="02020603050405020304" pitchFamily="18" charset="0"/>
                                </a:rPr>
                                <m:t>h</m:t>
                              </m:r>
                              <m:d>
                                <m:dPr>
                                  <m:ctrlPr>
                                    <a:rPr lang="en-US" sz="1200" i="1">
                                      <a:latin typeface="Cambria Math" panose="02040503050406030204" pitchFamily="18" charset="0"/>
                                      <a:ea typeface="Calibri" panose="020F0502020204030204" pitchFamily="34" charset="0"/>
                                      <a:cs typeface="Times New Roman" panose="02020603050405020304" pitchFamily="18" charset="0"/>
                                    </a:rPr>
                                  </m:ctrlPr>
                                </m:dPr>
                                <m:e>
                                  <m:r>
                                    <a:rPr lang="en-US" sz="1200" i="1">
                                      <a:latin typeface="Cambria Math" panose="02040503050406030204" pitchFamily="18" charset="0"/>
                                      <a:ea typeface="Calibri" panose="020F0502020204030204" pitchFamily="34" charset="0"/>
                                      <a:cs typeface="Times New Roman" panose="02020603050405020304" pitchFamily="18" charset="0"/>
                                    </a:rPr>
                                    <m:t>𝑡</m:t>
                                  </m:r>
                                </m:e>
                              </m:d>
                            </m:num>
                            <m:den>
                              <m:sSub>
                                <m:sSubPr>
                                  <m:ctrlPr>
                                    <a:rPr lang="en-US" sz="1200" i="1">
                                      <a:latin typeface="Cambria Math" panose="02040503050406030204" pitchFamily="18" charset="0"/>
                                      <a:ea typeface="Calibri" panose="020F0502020204030204" pitchFamily="34" charset="0"/>
                                      <a:cs typeface="Times New Roman" panose="02020603050405020304" pitchFamily="18" charset="0"/>
                                    </a:rPr>
                                  </m:ctrlPr>
                                </m:sSubPr>
                                <m:e>
                                  <m:r>
                                    <a:rPr lang="en-US" sz="1200" i="1">
                                      <a:latin typeface="Cambria Math" panose="02040503050406030204" pitchFamily="18" charset="0"/>
                                      <a:ea typeface="Calibri" panose="020F0502020204030204" pitchFamily="34" charset="0"/>
                                      <a:cs typeface="Times New Roman" panose="02020603050405020304" pitchFamily="18" charset="0"/>
                                    </a:rPr>
                                    <m:t>h</m:t>
                                  </m:r>
                                </m:e>
                                <m:sub>
                                  <m:r>
                                    <a:rPr lang="en-US" sz="1200" i="1">
                                      <a:latin typeface="Cambria Math" panose="02040503050406030204" pitchFamily="18" charset="0"/>
                                      <a:ea typeface="Calibri" panose="020F0502020204030204" pitchFamily="34" charset="0"/>
                                      <a:cs typeface="Times New Roman" panose="02020603050405020304" pitchFamily="18" charset="0"/>
                                    </a:rPr>
                                    <m:t>0</m:t>
                                  </m:r>
                                </m:sub>
                              </m:sSub>
                              <m:r>
                                <a:rPr lang="en-US" sz="1200" i="1">
                                  <a:latin typeface="Cambria Math" panose="02040503050406030204" pitchFamily="18" charset="0"/>
                                  <a:ea typeface="Calibri" panose="020F0502020204030204" pitchFamily="34" charset="0"/>
                                  <a:cs typeface="Times New Roman" panose="02020603050405020304" pitchFamily="18" charset="0"/>
                                </a:rPr>
                                <m:t>(</m:t>
                              </m:r>
                              <m:r>
                                <a:rPr lang="en-US" sz="1200" i="1">
                                  <a:latin typeface="Cambria Math" panose="02040503050406030204" pitchFamily="18" charset="0"/>
                                  <a:ea typeface="Calibri" panose="020F0502020204030204" pitchFamily="34" charset="0"/>
                                  <a:cs typeface="Times New Roman" panose="02020603050405020304" pitchFamily="18" charset="0"/>
                                </a:rPr>
                                <m:t>𝑡</m:t>
                              </m:r>
                              <m:r>
                                <a:rPr lang="en-US" sz="1200" i="1">
                                  <a:latin typeface="Cambria Math" panose="02040503050406030204" pitchFamily="18" charset="0"/>
                                  <a:ea typeface="Calibri" panose="020F0502020204030204" pitchFamily="34" charset="0"/>
                                  <a:cs typeface="Times New Roman" panose="02020603050405020304" pitchFamily="18" charset="0"/>
                                </a:rPr>
                                <m:t>)</m:t>
                              </m:r>
                            </m:den>
                          </m:f>
                          <m:r>
                            <a:rPr lang="en-US" sz="1200" b="0" i="1" smtClean="0">
                              <a:latin typeface="Cambria Math" panose="02040503050406030204" pitchFamily="18" charset="0"/>
                            </a:rPr>
                            <m:t>=</m:t>
                          </m:r>
                        </m:e>
                      </m:func>
                      <m:sSub>
                        <m:sSubPr>
                          <m:ctrlPr>
                            <a:rPr lang="en-US" sz="1200" i="1">
                              <a:latin typeface="Cambria Math" panose="02040503050406030204" pitchFamily="18" charset="0"/>
                              <a:ea typeface="Calibri" panose="020F0502020204030204" pitchFamily="34" charset="0"/>
                              <a:cs typeface="Times New Roman" panose="02020603050405020304" pitchFamily="18" charset="0"/>
                            </a:rPr>
                          </m:ctrlPr>
                        </m:sSubPr>
                        <m:e>
                          <m:r>
                            <a:rPr lang="en-US" sz="1200" i="1">
                              <a:latin typeface="Cambria Math" panose="02040503050406030204" pitchFamily="18" charset="0"/>
                              <a:ea typeface="Calibri" panose="020F0502020204030204" pitchFamily="34" charset="0"/>
                              <a:cs typeface="Times New Roman" panose="02020603050405020304" pitchFamily="18" charset="0"/>
                            </a:rPr>
                            <m:t>𝐵</m:t>
                          </m:r>
                        </m:e>
                        <m:sub>
                          <m:r>
                            <a:rPr lang="en-US" sz="1200" i="1">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en-US" sz="1200" i="1">
                              <a:latin typeface="Cambria Math" panose="02040503050406030204" pitchFamily="18" charset="0"/>
                              <a:ea typeface="Calibri" panose="020F0502020204030204" pitchFamily="34" charset="0"/>
                              <a:cs typeface="Times New Roman" panose="02020603050405020304" pitchFamily="18" charset="0"/>
                            </a:rPr>
                          </m:ctrlPr>
                        </m:sSubPr>
                        <m:e>
                          <m:r>
                            <a:rPr lang="en-US" sz="1200" i="1">
                              <a:latin typeface="Cambria Math" panose="02040503050406030204" pitchFamily="18" charset="0"/>
                              <a:ea typeface="Calibri" panose="020F0502020204030204" pitchFamily="34" charset="0"/>
                              <a:cs typeface="Times New Roman" panose="02020603050405020304" pitchFamily="18" charset="0"/>
                            </a:rPr>
                            <m:t>𝑋</m:t>
                          </m:r>
                        </m:e>
                        <m:sub>
                          <m:r>
                            <a:rPr lang="en-US" sz="1200" i="1">
                              <a:latin typeface="Cambria Math" panose="02040503050406030204" pitchFamily="18" charset="0"/>
                              <a:ea typeface="Calibri" panose="020F0502020204030204" pitchFamily="34" charset="0"/>
                              <a:cs typeface="Times New Roman" panose="02020603050405020304" pitchFamily="18" charset="0"/>
                            </a:rPr>
                            <m:t>1</m:t>
                          </m:r>
                        </m:sub>
                      </m:sSub>
                      <m:r>
                        <a:rPr lang="en-US" sz="1200" i="1">
                          <a:latin typeface="Cambria Math" panose="02040503050406030204" pitchFamily="18" charset="0"/>
                          <a:ea typeface="Calibri" panose="020F0502020204030204" pitchFamily="34" charset="0"/>
                          <a:cs typeface="Times New Roman" panose="02020603050405020304" pitchFamily="18" charset="0"/>
                        </a:rPr>
                        <m:t>+</m:t>
                      </m:r>
                      <m:sSub>
                        <m:sSubPr>
                          <m:ctrlPr>
                            <a:rPr lang="en-US" sz="1200" i="1">
                              <a:latin typeface="Cambria Math" panose="02040503050406030204" pitchFamily="18" charset="0"/>
                              <a:ea typeface="Calibri" panose="020F0502020204030204" pitchFamily="34" charset="0"/>
                              <a:cs typeface="Times New Roman" panose="02020603050405020304" pitchFamily="18" charset="0"/>
                            </a:rPr>
                          </m:ctrlPr>
                        </m:sSubPr>
                        <m:e>
                          <m:r>
                            <a:rPr lang="en-US" sz="1200" i="1">
                              <a:latin typeface="Cambria Math" panose="02040503050406030204" pitchFamily="18" charset="0"/>
                              <a:ea typeface="Calibri" panose="020F0502020204030204" pitchFamily="34" charset="0"/>
                              <a:cs typeface="Times New Roman" panose="02020603050405020304" pitchFamily="18" charset="0"/>
                            </a:rPr>
                            <m:t>𝐵</m:t>
                          </m:r>
                        </m:e>
                        <m:sub>
                          <m:r>
                            <a:rPr lang="en-US" sz="1200" i="1">
                              <a:latin typeface="Cambria Math" panose="02040503050406030204" pitchFamily="18" charset="0"/>
                              <a:ea typeface="Calibri" panose="020F0502020204030204" pitchFamily="34" charset="0"/>
                              <a:cs typeface="Times New Roman" panose="02020603050405020304" pitchFamily="18" charset="0"/>
                            </a:rPr>
                            <m:t>2</m:t>
                          </m:r>
                        </m:sub>
                      </m:sSub>
                      <m:sSub>
                        <m:sSubPr>
                          <m:ctrlPr>
                            <a:rPr lang="en-US" sz="1200" i="1">
                              <a:latin typeface="Cambria Math" panose="02040503050406030204" pitchFamily="18" charset="0"/>
                              <a:ea typeface="Calibri" panose="020F0502020204030204" pitchFamily="34" charset="0"/>
                              <a:cs typeface="Times New Roman" panose="02020603050405020304" pitchFamily="18" charset="0"/>
                            </a:rPr>
                          </m:ctrlPr>
                        </m:sSubPr>
                        <m:e>
                          <m:r>
                            <a:rPr lang="en-US" sz="1200" i="1">
                              <a:latin typeface="Cambria Math" panose="02040503050406030204" pitchFamily="18" charset="0"/>
                              <a:ea typeface="Calibri" panose="020F0502020204030204" pitchFamily="34" charset="0"/>
                              <a:cs typeface="Times New Roman" panose="02020603050405020304" pitchFamily="18" charset="0"/>
                            </a:rPr>
                            <m:t>𝑋</m:t>
                          </m:r>
                        </m:e>
                        <m:sub>
                          <m:r>
                            <a:rPr lang="en-US" sz="1200" i="1">
                              <a:latin typeface="Cambria Math" panose="02040503050406030204" pitchFamily="18" charset="0"/>
                              <a:ea typeface="Calibri" panose="020F0502020204030204" pitchFamily="34" charset="0"/>
                              <a:cs typeface="Times New Roman" panose="02020603050405020304" pitchFamily="18" charset="0"/>
                            </a:rPr>
                            <m:t>2</m:t>
                          </m:r>
                        </m:sub>
                      </m:sSub>
                      <m:r>
                        <a:rPr lang="en-US" sz="1200" i="1">
                          <a:latin typeface="Cambria Math" panose="02040503050406030204" pitchFamily="18" charset="0"/>
                          <a:ea typeface="Calibri" panose="020F0502020204030204" pitchFamily="34" charset="0"/>
                          <a:cs typeface="Times New Roman" panose="02020603050405020304" pitchFamily="18" charset="0"/>
                        </a:rPr>
                        <m:t>+…</m:t>
                      </m:r>
                      <m:sSub>
                        <m:sSubPr>
                          <m:ctrlPr>
                            <a:rPr lang="en-US" sz="1200" i="1">
                              <a:latin typeface="Cambria Math" panose="02040503050406030204" pitchFamily="18" charset="0"/>
                              <a:ea typeface="Calibri" panose="020F0502020204030204" pitchFamily="34" charset="0"/>
                              <a:cs typeface="Times New Roman" panose="02020603050405020304" pitchFamily="18" charset="0"/>
                            </a:rPr>
                          </m:ctrlPr>
                        </m:sSubPr>
                        <m:e>
                          <m:r>
                            <a:rPr lang="en-US" sz="1200" i="1">
                              <a:latin typeface="Cambria Math" panose="02040503050406030204" pitchFamily="18" charset="0"/>
                              <a:ea typeface="Calibri" panose="020F0502020204030204" pitchFamily="34" charset="0"/>
                              <a:cs typeface="Times New Roman" panose="02020603050405020304" pitchFamily="18" charset="0"/>
                            </a:rPr>
                            <m:t>𝐵</m:t>
                          </m:r>
                        </m:e>
                        <m:sub>
                          <m:r>
                            <a:rPr lang="en-US" sz="1200" i="1">
                              <a:latin typeface="Cambria Math" panose="02040503050406030204" pitchFamily="18" charset="0"/>
                              <a:ea typeface="Calibri" panose="020F0502020204030204" pitchFamily="34" charset="0"/>
                              <a:cs typeface="Times New Roman" panose="02020603050405020304" pitchFamily="18" charset="0"/>
                            </a:rPr>
                            <m:t>𝑘</m:t>
                          </m:r>
                        </m:sub>
                      </m:sSub>
                      <m:sSub>
                        <m:sSubPr>
                          <m:ctrlPr>
                            <a:rPr lang="en-US" sz="1200" i="1">
                              <a:latin typeface="Cambria Math" panose="02040503050406030204" pitchFamily="18" charset="0"/>
                              <a:ea typeface="Calibri" panose="020F0502020204030204" pitchFamily="34" charset="0"/>
                              <a:cs typeface="Times New Roman" panose="02020603050405020304" pitchFamily="18" charset="0"/>
                            </a:rPr>
                          </m:ctrlPr>
                        </m:sSubPr>
                        <m:e>
                          <m:r>
                            <a:rPr lang="en-US" sz="1200" i="1">
                              <a:latin typeface="Cambria Math" panose="02040503050406030204" pitchFamily="18" charset="0"/>
                              <a:ea typeface="Calibri" panose="020F0502020204030204" pitchFamily="34" charset="0"/>
                              <a:cs typeface="Times New Roman" panose="02020603050405020304" pitchFamily="18" charset="0"/>
                            </a:rPr>
                            <m:t>𝑋</m:t>
                          </m:r>
                        </m:e>
                        <m:sub>
                          <m:r>
                            <a:rPr lang="en-US" sz="1200" i="1">
                              <a:latin typeface="Cambria Math" panose="02040503050406030204" pitchFamily="18" charset="0"/>
                              <a:ea typeface="Calibri" panose="020F0502020204030204" pitchFamily="34" charset="0"/>
                              <a:cs typeface="Times New Roman" panose="02020603050405020304" pitchFamily="18" charset="0"/>
                            </a:rPr>
                            <m:t>𝑘</m:t>
                          </m:r>
                        </m:sub>
                      </m:sSub>
                    </m:oMath>
                  </m:oMathPara>
                </a14:m>
                <a:endParaRPr lang="en-US" sz="1200" dirty="0" err="1" smtClean="0"/>
              </a:p>
            </p:txBody>
          </p:sp>
        </mc:Choice>
        <mc:Fallback>
          <p:sp>
            <p:nvSpPr>
              <p:cNvPr id="9" name="TextBox 8"/>
              <p:cNvSpPr txBox="1">
                <a:spLocks noRot="1" noChangeAspect="1" noMove="1" noResize="1" noEditPoints="1" noAdjustHandles="1" noChangeArrowheads="1" noChangeShapeType="1" noTextEdit="1"/>
              </p:cNvSpPr>
              <p:nvPr/>
            </p:nvSpPr>
            <p:spPr bwMode="auto">
              <a:xfrm>
                <a:off x="403653" y="1683114"/>
                <a:ext cx="2251770" cy="391133"/>
              </a:xfrm>
              <a:prstGeom prst="rect">
                <a:avLst/>
              </a:prstGeom>
              <a:blipFill rotWithShape="0">
                <a:blip r:embed="rId7"/>
                <a:stretch>
                  <a:fillRect l="-1081" t="-1563" b="-20313"/>
                </a:stretch>
              </a:blipFill>
              <a:ln w="9525">
                <a:noFill/>
                <a:miter lim="800000"/>
                <a:headEnd/>
                <a:tailEnd/>
              </a:ln>
              <a:effectLst/>
            </p:spPr>
            <p:txBody>
              <a:bodyPr/>
              <a:lstStyle/>
              <a:p>
                <a:r>
                  <a:rPr lang="en-US">
                    <a:noFill/>
                  </a:rPr>
                  <a:t> </a:t>
                </a:r>
              </a:p>
            </p:txBody>
          </p:sp>
        </mc:Fallback>
      </mc:AlternateContent>
      <p:sp>
        <p:nvSpPr>
          <p:cNvPr id="2" name="Rectangle 1"/>
          <p:cNvSpPr/>
          <p:nvPr/>
        </p:nvSpPr>
        <p:spPr>
          <a:xfrm>
            <a:off x="125729" y="2317464"/>
            <a:ext cx="8301577" cy="2446824"/>
          </a:xfrm>
          <a:prstGeom prst="rect">
            <a:avLst/>
          </a:prstGeom>
        </p:spPr>
        <p:txBody>
          <a:bodyPr wrap="square">
            <a:spAutoFit/>
          </a:bodyPr>
          <a:lstStyle/>
          <a:p>
            <a:pPr marL="171450" indent="-171450" algn="l">
              <a:lnSpc>
                <a:spcPct val="150000"/>
              </a:lnSpc>
              <a:spcBef>
                <a:spcPts val="0"/>
              </a:spcBef>
              <a:spcAft>
                <a:spcPts val="0"/>
              </a:spcAft>
              <a:buFont typeface="Wingdings" panose="05000000000000000000" pitchFamily="2" charset="2"/>
              <a:buChar char="§"/>
            </a:pPr>
            <a:r>
              <a:rPr lang="en-US" sz="1400" dirty="0" smtClean="0"/>
              <a:t>This is a more familiar look as the right hand side looks like multiple linear regression model.</a:t>
            </a:r>
          </a:p>
          <a:p>
            <a:pPr marL="171450" indent="-171450" algn="l">
              <a:lnSpc>
                <a:spcPct val="150000"/>
              </a:lnSpc>
              <a:spcBef>
                <a:spcPts val="0"/>
              </a:spcBef>
              <a:spcAft>
                <a:spcPts val="0"/>
              </a:spcAft>
              <a:buFont typeface="Wingdings" panose="05000000000000000000" pitchFamily="2" charset="2"/>
              <a:buChar char="§"/>
            </a:pPr>
            <a:r>
              <a:rPr lang="en-US" sz="1400" dirty="0" smtClean="0"/>
              <a:t>Fitting </a:t>
            </a:r>
            <a:r>
              <a:rPr lang="en-US" sz="1400" dirty="0"/>
              <a:t>a Cox PH model involves figuring out the coefficients associated with each risk factor</a:t>
            </a:r>
            <a:r>
              <a:rPr lang="en-US" sz="1400" dirty="0" smtClean="0"/>
              <a:t>.</a:t>
            </a:r>
          </a:p>
          <a:p>
            <a:pPr marL="171450" indent="-171450" algn="l">
              <a:lnSpc>
                <a:spcPct val="150000"/>
              </a:lnSpc>
              <a:spcBef>
                <a:spcPts val="0"/>
              </a:spcBef>
              <a:spcAft>
                <a:spcPts val="0"/>
              </a:spcAft>
              <a:buFont typeface="Wingdings" panose="05000000000000000000" pitchFamily="2" charset="2"/>
              <a:buChar char="§"/>
            </a:pPr>
            <a:r>
              <a:rPr lang="en-US" sz="1400" dirty="0"/>
              <a:t>Once the risks and coefficients are known, it is possible to calculate the risk of the event at any given time for each participant.</a:t>
            </a:r>
          </a:p>
          <a:p>
            <a:pPr marL="171450" indent="-171450" algn="l">
              <a:lnSpc>
                <a:spcPct val="150000"/>
              </a:lnSpc>
              <a:spcBef>
                <a:spcPts val="0"/>
              </a:spcBef>
              <a:spcAft>
                <a:spcPts val="0"/>
              </a:spcAft>
              <a:buFont typeface="Wingdings" panose="05000000000000000000" pitchFamily="2" charset="2"/>
              <a:buChar char="§"/>
            </a:pPr>
            <a:r>
              <a:rPr lang="en-US" sz="1400" dirty="0"/>
              <a:t>The </a:t>
            </a:r>
            <a:r>
              <a:rPr lang="en-US" sz="1400" dirty="0" smtClean="0"/>
              <a:t>model expression with relative hazard term above makes the interpretation of model coefficients easier as we will see shortly.</a:t>
            </a:r>
          </a:p>
          <a:p>
            <a:pPr marL="171450" indent="-171450" algn="l">
              <a:lnSpc>
                <a:spcPct val="150000"/>
              </a:lnSpc>
              <a:spcBef>
                <a:spcPts val="0"/>
              </a:spcBef>
              <a:spcAft>
                <a:spcPts val="0"/>
              </a:spcAft>
              <a:buFont typeface="Wingdings" panose="05000000000000000000" pitchFamily="2" charset="2"/>
              <a:buChar char="§"/>
            </a:pPr>
            <a:endParaRPr lang="en-US" dirty="0"/>
          </a:p>
        </p:txBody>
      </p:sp>
    </p:spTree>
    <p:extLst>
      <p:ext uri="{BB962C8B-B14F-4D97-AF65-F5344CB8AC3E}">
        <p14:creationId xmlns:p14="http://schemas.microsoft.com/office/powerpoint/2010/main" val="2427036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1000"/>
                                        <p:tgtEl>
                                          <p:spTgt spid="2">
                                            <p:txEl>
                                              <p:pRg st="1" end="1"/>
                                            </p:txEl>
                                          </p:spTgt>
                                        </p:tgtEl>
                                      </p:cBhvr>
                                    </p:animEffect>
                                    <p:anim calcmode="lin" valueType="num">
                                      <p:cBhvr>
                                        <p:cTn id="27"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1000"/>
                                        <p:tgtEl>
                                          <p:spTgt spid="2">
                                            <p:txEl>
                                              <p:pRg st="2" end="2"/>
                                            </p:txEl>
                                          </p:spTgt>
                                        </p:tgtEl>
                                      </p:cBhvr>
                                    </p:animEffect>
                                    <p:anim calcmode="lin" valueType="num">
                                      <p:cBhvr>
                                        <p:cTn id="3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2">
                                            <p:txEl>
                                              <p:pRg st="3" end="3"/>
                                            </p:txEl>
                                          </p:spTgt>
                                        </p:tgtEl>
                                        <p:attrNameLst>
                                          <p:attrName>style.visibility</p:attrName>
                                        </p:attrNameLst>
                                      </p:cBhvr>
                                      <p:to>
                                        <p:strVal val="visible"/>
                                      </p:to>
                                    </p:set>
                                    <p:animEffect transition="in" filter="fade">
                                      <p:cBhvr>
                                        <p:cTn id="36" dur="1000"/>
                                        <p:tgtEl>
                                          <p:spTgt spid="2">
                                            <p:txEl>
                                              <p:pRg st="3" end="3"/>
                                            </p:txEl>
                                          </p:spTgt>
                                        </p:tgtEl>
                                      </p:cBhvr>
                                    </p:animEffect>
                                    <p:anim calcmode="lin" valueType="num">
                                      <p:cBhvr>
                                        <p:cTn id="37"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730" y="193897"/>
            <a:ext cx="8227438" cy="769930"/>
          </a:xfrm>
        </p:spPr>
        <p:txBody>
          <a:bodyPr/>
          <a:lstStyle/>
          <a:p>
            <a:r>
              <a:rPr lang="en-US" dirty="0"/>
              <a:t>Cox Proportional Hazards Regression Model</a:t>
            </a:r>
          </a:p>
        </p:txBody>
      </p:sp>
      <p:sp>
        <p:nvSpPr>
          <p:cNvPr id="6" name="TextBox 5"/>
          <p:cNvSpPr txBox="1"/>
          <p:nvPr/>
        </p:nvSpPr>
        <p:spPr bwMode="auto">
          <a:xfrm>
            <a:off x="165876" y="1121209"/>
            <a:ext cx="8261431" cy="2585323"/>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sz="1200" dirty="0" smtClean="0"/>
              <a:t>The following attrition risk factors are used in the Cox model</a:t>
            </a:r>
          </a:p>
          <a:p>
            <a:pPr marL="800100" lvl="1" indent="-342900" algn="l">
              <a:buFont typeface="+mj-lt"/>
              <a:buAutoNum type="arabicPeriod"/>
            </a:pPr>
            <a:r>
              <a:rPr lang="en-US" sz="1200" b="1" i="1" dirty="0" smtClean="0"/>
              <a:t>assess_0_30</a:t>
            </a:r>
            <a:r>
              <a:rPr lang="en-US" sz="1200" dirty="0" smtClean="0"/>
              <a:t>: scored between 0 and 30</a:t>
            </a:r>
          </a:p>
          <a:p>
            <a:pPr marL="800100" lvl="1" indent="-342900" algn="l">
              <a:buFont typeface="+mj-lt"/>
              <a:buAutoNum type="arabicPeriod"/>
            </a:pPr>
            <a:r>
              <a:rPr lang="en-US" sz="1200" b="1" i="1" dirty="0" smtClean="0"/>
              <a:t>assess_30_70</a:t>
            </a:r>
            <a:r>
              <a:rPr lang="en-US" sz="1200" b="1" dirty="0" smtClean="0"/>
              <a:t>: </a:t>
            </a:r>
            <a:r>
              <a:rPr lang="en-US" sz="1200" dirty="0" smtClean="0"/>
              <a:t>scored between 30 </a:t>
            </a:r>
            <a:r>
              <a:rPr lang="en-US" sz="1200" dirty="0"/>
              <a:t>and </a:t>
            </a:r>
            <a:r>
              <a:rPr lang="en-US" sz="1200" dirty="0" smtClean="0"/>
              <a:t>70</a:t>
            </a:r>
          </a:p>
          <a:p>
            <a:pPr marL="800100" lvl="1" indent="-342900" algn="l">
              <a:buFont typeface="+mj-lt"/>
              <a:buAutoNum type="arabicPeriod"/>
            </a:pPr>
            <a:r>
              <a:rPr lang="en-US" sz="1200" b="1" i="1" dirty="0" smtClean="0"/>
              <a:t>assess_70_100</a:t>
            </a:r>
            <a:r>
              <a:rPr lang="en-US" sz="1200" dirty="0" smtClean="0"/>
              <a:t>: scored between 70 </a:t>
            </a:r>
            <a:r>
              <a:rPr lang="en-US" sz="1200" dirty="0"/>
              <a:t>and </a:t>
            </a:r>
            <a:r>
              <a:rPr lang="en-US" sz="1200" dirty="0" smtClean="0"/>
              <a:t>100</a:t>
            </a:r>
          </a:p>
          <a:p>
            <a:pPr marL="800100" lvl="1" indent="-342900" algn="l">
              <a:buFont typeface="+mj-lt"/>
              <a:buAutoNum type="arabicPeriod"/>
            </a:pPr>
            <a:r>
              <a:rPr lang="en-US" sz="1200" b="1" i="1" dirty="0" err="1" smtClean="0"/>
              <a:t>weekends_only</a:t>
            </a:r>
            <a:r>
              <a:rPr lang="en-US" sz="1200" dirty="0" smtClean="0"/>
              <a:t>: available only weekends </a:t>
            </a:r>
            <a:endParaRPr lang="en-US" sz="1200" dirty="0"/>
          </a:p>
          <a:p>
            <a:pPr marL="800100" lvl="1" indent="-342900" algn="l">
              <a:buFont typeface="+mj-lt"/>
              <a:buAutoNum type="arabicPeriod"/>
            </a:pPr>
            <a:r>
              <a:rPr lang="en-US" sz="1200" b="1" i="1" dirty="0" err="1" smtClean="0"/>
              <a:t>weekdays_only</a:t>
            </a:r>
            <a:r>
              <a:rPr lang="en-US" sz="1200" dirty="0" smtClean="0"/>
              <a:t>: </a:t>
            </a:r>
            <a:r>
              <a:rPr lang="en-US" sz="1200" dirty="0"/>
              <a:t>available only </a:t>
            </a:r>
            <a:r>
              <a:rPr lang="en-US" sz="1200" dirty="0" smtClean="0"/>
              <a:t>weekdays </a:t>
            </a:r>
          </a:p>
          <a:p>
            <a:pPr marL="800100" lvl="1" indent="-342900" algn="l">
              <a:buFont typeface="+mj-lt"/>
              <a:buAutoNum type="arabicPeriod"/>
            </a:pPr>
            <a:r>
              <a:rPr lang="en-US" sz="1200" b="1" i="1" dirty="0" smtClean="0"/>
              <a:t>Both</a:t>
            </a:r>
            <a:r>
              <a:rPr lang="en-US" sz="1200" dirty="0" smtClean="0"/>
              <a:t>: </a:t>
            </a:r>
            <a:r>
              <a:rPr lang="en-US" sz="1200" dirty="0"/>
              <a:t>available </a:t>
            </a:r>
            <a:r>
              <a:rPr lang="en-US" sz="1200" dirty="0" smtClean="0"/>
              <a:t>7 days a week</a:t>
            </a:r>
          </a:p>
          <a:p>
            <a:pPr marL="800100" lvl="1" indent="-342900" algn="l">
              <a:buFont typeface="+mj-lt"/>
              <a:buAutoNum type="arabicPeriod"/>
            </a:pPr>
            <a:r>
              <a:rPr lang="en-US" sz="1200" b="1" i="1" dirty="0" err="1" smtClean="0"/>
              <a:t>sa_app</a:t>
            </a:r>
            <a:r>
              <a:rPr lang="en-US" sz="1200" dirty="0" smtClean="0"/>
              <a:t>: applied as sales associate</a:t>
            </a:r>
          </a:p>
          <a:p>
            <a:pPr marL="800100" lvl="1" indent="-342900" algn="l">
              <a:buFont typeface="+mj-lt"/>
              <a:buAutoNum type="arabicPeriod"/>
            </a:pPr>
            <a:r>
              <a:rPr lang="en-US" sz="1200" b="1" i="1" dirty="0" err="1" smtClean="0"/>
              <a:t>sl_app</a:t>
            </a:r>
            <a:r>
              <a:rPr lang="en-US" sz="1200" dirty="0" smtClean="0"/>
              <a:t>: applied as a sales leader</a:t>
            </a:r>
          </a:p>
          <a:p>
            <a:pPr marL="800100" lvl="1" indent="-342900" algn="l">
              <a:buFont typeface="+mj-lt"/>
              <a:buAutoNum type="arabicPeriod"/>
            </a:pPr>
            <a:r>
              <a:rPr lang="en-US" sz="1200" b="1" i="1" dirty="0" smtClean="0"/>
              <a:t>Rehire</a:t>
            </a:r>
            <a:r>
              <a:rPr lang="en-US" sz="1200" dirty="0" smtClean="0"/>
              <a:t>: a rehire</a:t>
            </a:r>
          </a:p>
          <a:p>
            <a:pPr marL="800100" lvl="1" indent="-342900" algn="l">
              <a:buFont typeface="+mj-lt"/>
              <a:buAutoNum type="arabicPeriod"/>
            </a:pPr>
            <a:r>
              <a:rPr lang="en-US" sz="1200" b="1" i="1" dirty="0" err="1" smtClean="0"/>
              <a:t>high_school</a:t>
            </a:r>
            <a:r>
              <a:rPr lang="en-US" sz="1200" dirty="0" smtClean="0"/>
              <a:t>: high school is the highest education</a:t>
            </a:r>
          </a:p>
          <a:p>
            <a:pPr marL="800100" lvl="1" indent="-342900" algn="l">
              <a:buFont typeface="+mj-lt"/>
              <a:buAutoNum type="arabicPeriod"/>
            </a:pPr>
            <a:r>
              <a:rPr lang="en-US" sz="1200" b="1" i="1" dirty="0" smtClean="0"/>
              <a:t>Associates</a:t>
            </a:r>
            <a:r>
              <a:rPr lang="en-US" sz="1200" dirty="0" smtClean="0"/>
              <a:t>: Associate is </a:t>
            </a:r>
            <a:r>
              <a:rPr lang="en-US" sz="1200" dirty="0"/>
              <a:t>the highest </a:t>
            </a:r>
            <a:r>
              <a:rPr lang="en-US" sz="1200" dirty="0" smtClean="0"/>
              <a:t>education</a:t>
            </a:r>
          </a:p>
          <a:p>
            <a:pPr marL="800100" lvl="1" indent="-342900" algn="l">
              <a:buFont typeface="+mj-lt"/>
              <a:buAutoNum type="arabicPeriod"/>
            </a:pPr>
            <a:r>
              <a:rPr lang="en-US" sz="1200" b="1" i="1" dirty="0" smtClean="0"/>
              <a:t>Bachelor</a:t>
            </a:r>
            <a:r>
              <a:rPr lang="en-US" sz="1200" dirty="0" smtClean="0"/>
              <a:t>: Bachelor’s degree is </a:t>
            </a:r>
            <a:r>
              <a:rPr lang="en-US" sz="1200" dirty="0"/>
              <a:t>the highest </a:t>
            </a:r>
            <a:r>
              <a:rPr lang="en-US" sz="1200" dirty="0" smtClean="0"/>
              <a:t>education</a:t>
            </a:r>
          </a:p>
          <a:p>
            <a:pPr marL="800100" lvl="1" indent="-342900" algn="l">
              <a:buFont typeface="+mj-lt"/>
              <a:buAutoNum type="arabicPeriod"/>
            </a:pPr>
            <a:r>
              <a:rPr lang="en-US" sz="1200" b="1" i="1" dirty="0" err="1" smtClean="0"/>
              <a:t>Masters_plus</a:t>
            </a:r>
            <a:r>
              <a:rPr lang="en-US" sz="1200" dirty="0" smtClean="0"/>
              <a:t>: Master’s or higher is highest education</a:t>
            </a:r>
            <a:endParaRPr lang="en-US" sz="1200" dirty="0"/>
          </a:p>
        </p:txBody>
      </p:sp>
      <p:graphicFrame>
        <p:nvGraphicFramePr>
          <p:cNvPr id="8" name="Diagram 7"/>
          <p:cNvGraphicFramePr/>
          <p:nvPr>
            <p:extLst>
              <p:ext uri="{D42A27DB-BD31-4B8C-83A1-F6EECF244321}">
                <p14:modId xmlns:p14="http://schemas.microsoft.com/office/powerpoint/2010/main" val="3673323753"/>
              </p:ext>
            </p:extLst>
          </p:nvPr>
        </p:nvGraphicFramePr>
        <p:xfrm>
          <a:off x="3303372" y="36515"/>
          <a:ext cx="5123935" cy="314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52843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9"/>
          </p:nvPr>
        </p:nvSpPr>
        <p:spPr>
          <a:xfrm>
            <a:off x="1917246" y="2012916"/>
            <a:ext cx="2388053" cy="1038225"/>
          </a:xfrm>
          <a:solidFill>
            <a:schemeClr val="tx2"/>
          </a:solidFill>
        </p:spPr>
        <p:txBody>
          <a:bodyPr anchor="ctr" anchorCtr="1"/>
          <a:lstStyle/>
          <a:p>
            <a:pPr algn="ctr"/>
            <a:r>
              <a:rPr lang="en-US" dirty="0">
                <a:solidFill>
                  <a:schemeClr val="bg1"/>
                </a:solidFill>
              </a:rPr>
              <a:t>Overview of Survival Analysis</a:t>
            </a:r>
          </a:p>
        </p:txBody>
      </p:sp>
      <p:sp>
        <p:nvSpPr>
          <p:cNvPr id="4" name="Text Placeholder 3"/>
          <p:cNvSpPr>
            <a:spLocks noGrp="1"/>
          </p:cNvSpPr>
          <p:nvPr>
            <p:ph type="body" sz="quarter" idx="20"/>
          </p:nvPr>
        </p:nvSpPr>
        <p:spPr>
          <a:xfrm>
            <a:off x="4672689" y="2012915"/>
            <a:ext cx="2388053" cy="1038225"/>
          </a:xfrm>
        </p:spPr>
        <p:txBody>
          <a:bodyPr anchor="ctr" anchorCtr="1"/>
          <a:lstStyle/>
          <a:p>
            <a:pPr algn="ctr"/>
            <a:r>
              <a:rPr lang="en-US" dirty="0"/>
              <a:t>An IO Lens to Time-based Modeling</a:t>
            </a:r>
          </a:p>
        </p:txBody>
      </p:sp>
      <p:sp>
        <p:nvSpPr>
          <p:cNvPr id="7" name="Footer Placeholder 6"/>
          <p:cNvSpPr>
            <a:spLocks noGrp="1"/>
          </p:cNvSpPr>
          <p:nvPr>
            <p:ph type="ftr" sz="quarter" idx="3"/>
          </p:nvPr>
        </p:nvSpPr>
        <p:spPr/>
        <p:txBody>
          <a:bodyPr/>
          <a:lstStyle/>
          <a:p>
            <a:pPr>
              <a:defRPr/>
            </a:pPr>
            <a:r>
              <a:rPr lang="en-US" sz="800">
                <a:solidFill>
                  <a:srgbClr val="7F7F7F"/>
                </a:solidFill>
              </a:rPr>
              <a:t>© 2018 SHL and/or its affiliates. All rights reserved.</a:t>
            </a:r>
            <a:endParaRPr lang="en-US" sz="800">
              <a:solidFill>
                <a:srgbClr val="FFFFFF">
                  <a:lumMod val="50000"/>
                </a:srgbClr>
              </a:solidFill>
            </a:endParaRPr>
          </a:p>
          <a:p>
            <a:pPr>
              <a:lnSpc>
                <a:spcPct val="100000"/>
              </a:lnSpc>
              <a:spcBef>
                <a:spcPct val="0"/>
              </a:spcBef>
            </a:pPr>
            <a:r>
              <a:rPr lang="en-US" sz="800">
                <a:solidFill>
                  <a:srgbClr val="FFFFFF">
                    <a:lumMod val="50000"/>
                  </a:srgbClr>
                </a:solidFill>
              </a:rPr>
              <a:t>Version: X.X  Last modified: [insert date format: DD Month YYYY]</a:t>
            </a:r>
          </a:p>
          <a:p>
            <a:pPr>
              <a:lnSpc>
                <a:spcPct val="100000"/>
              </a:lnSpc>
              <a:spcBef>
                <a:spcPct val="0"/>
              </a:spcBef>
            </a:pPr>
            <a:r>
              <a:rPr lang="en-US" sz="800" b="1">
                <a:solidFill>
                  <a:srgbClr val="FFFFFF">
                    <a:lumMod val="50000"/>
                  </a:srgbClr>
                </a:solidFill>
              </a:rPr>
              <a:t>CONFIDENTIAL OR RESTRICTED [Delete as appropriate]</a:t>
            </a:r>
            <a:endParaRPr lang="en-US" sz="800" dirty="0">
              <a:solidFill>
                <a:srgbClr val="FFFFFF">
                  <a:lumMod val="50000"/>
                </a:srgbClr>
              </a:solidFill>
            </a:endParaRPr>
          </a:p>
        </p:txBody>
      </p:sp>
      <p:sp>
        <p:nvSpPr>
          <p:cNvPr id="12" name="Text Placeholder 5"/>
          <p:cNvSpPr txBox="1">
            <a:spLocks/>
          </p:cNvSpPr>
          <p:nvPr/>
        </p:nvSpPr>
        <p:spPr>
          <a:xfrm>
            <a:off x="1917244" y="3302836"/>
            <a:ext cx="2388055" cy="1038225"/>
          </a:xfrm>
          <a:prstGeom prst="rect">
            <a:avLst/>
          </a:prstGeom>
          <a:ln>
            <a:solidFill>
              <a:schemeClr val="tx2"/>
            </a:solidFill>
          </a:ln>
        </p:spPr>
        <p:txBody>
          <a:bodyPr lIns="91440" tIns="91440" rIns="91440" bIns="91440" anchor="ctr" anchorCtr="1"/>
          <a:lstStyle>
            <a:defPPr>
              <a:defRPr lang="en-GB"/>
            </a:defPPr>
            <a:lvl1pPr marL="0" indent="0" algn="l" eaLnBrk="1" hangingPunct="1">
              <a:lnSpc>
                <a:spcPct val="110000"/>
              </a:lnSpc>
              <a:spcBef>
                <a:spcPts val="700"/>
              </a:spcBef>
              <a:buClr>
                <a:srgbClr val="4D4F53"/>
              </a:buClr>
              <a:buFont typeface="Wingdings" charset="2"/>
              <a:buNone/>
              <a:defRPr sz="1600" kern="0">
                <a:solidFill>
                  <a:schemeClr val="bg1">
                    <a:lumMod val="50000"/>
                  </a:schemeClr>
                </a:solidFill>
                <a:latin typeface="Arial"/>
                <a:cs typeface="Arial"/>
              </a:defRPr>
            </a:lvl1pPr>
            <a:lvl2pPr marL="209550" indent="0" algn="l" eaLnBrk="1" hangingPunct="1">
              <a:lnSpc>
                <a:spcPct val="110000"/>
              </a:lnSpc>
              <a:spcBef>
                <a:spcPts val="600"/>
              </a:spcBef>
              <a:buClr>
                <a:srgbClr val="4D4F53"/>
              </a:buClr>
              <a:buFont typeface="Lucida Grande"/>
              <a:buNone/>
              <a:defRPr>
                <a:solidFill>
                  <a:schemeClr val="bg1">
                    <a:lumMod val="50000"/>
                  </a:schemeClr>
                </a:solidFill>
                <a:latin typeface="Arial"/>
                <a:cs typeface="Arial"/>
              </a:defRPr>
            </a:lvl2pPr>
            <a:lvl3pPr marL="400050" indent="0" algn="l" eaLnBrk="1" hangingPunct="1">
              <a:lnSpc>
                <a:spcPct val="110000"/>
              </a:lnSpc>
              <a:spcBef>
                <a:spcPts val="500"/>
              </a:spcBef>
              <a:buClr>
                <a:srgbClr val="4D4F53"/>
              </a:buClr>
              <a:buFont typeface="Wingdings" charset="2"/>
              <a:buNone/>
              <a:defRPr sz="1600">
                <a:solidFill>
                  <a:schemeClr val="bg1">
                    <a:lumMod val="50000"/>
                  </a:schemeClr>
                </a:solidFill>
                <a:latin typeface="Arial"/>
                <a:cs typeface="Arial"/>
              </a:defRPr>
            </a:lvl3pPr>
            <a:lvl4pPr marL="595313" indent="0" algn="l" eaLnBrk="1" hangingPunct="1">
              <a:lnSpc>
                <a:spcPct val="110000"/>
              </a:lnSpc>
              <a:spcBef>
                <a:spcPts val="500"/>
              </a:spcBef>
              <a:buClr>
                <a:srgbClr val="4D4F53"/>
              </a:buClr>
              <a:buFont typeface="Lucida Grande"/>
              <a:buNone/>
              <a:defRPr sz="1400">
                <a:solidFill>
                  <a:schemeClr val="bg1">
                    <a:lumMod val="50000"/>
                  </a:schemeClr>
                </a:solidFill>
                <a:latin typeface="Arial"/>
                <a:cs typeface="Arial"/>
              </a:defRPr>
            </a:lvl4pPr>
            <a:lvl5pPr marL="790575" indent="0" algn="l" eaLnBrk="1" hangingPunct="1">
              <a:lnSpc>
                <a:spcPct val="110000"/>
              </a:lnSpc>
              <a:spcBef>
                <a:spcPts val="500"/>
              </a:spcBef>
              <a:buClr>
                <a:srgbClr val="4D4F53"/>
              </a:buClr>
              <a:buFont typeface="Wingdings" charset="2"/>
              <a:buNone/>
              <a:defRPr sz="1400">
                <a:solidFill>
                  <a:schemeClr val="bg1">
                    <a:lumMod val="50000"/>
                  </a:schemeClr>
                </a:solidFill>
                <a:latin typeface="Arial"/>
                <a:cs typeface="Arial"/>
              </a:defRPr>
            </a:lvl5pPr>
            <a:lvl6pPr marL="1443038" indent="-195263" fontAlgn="base">
              <a:lnSpc>
                <a:spcPct val="133000"/>
              </a:lnSpc>
              <a:spcBef>
                <a:spcPct val="21000"/>
              </a:spcBef>
              <a:spcAft>
                <a:spcPct val="0"/>
              </a:spcAft>
              <a:buClr>
                <a:schemeClr val="bg2"/>
              </a:buClr>
              <a:buChar char="•"/>
              <a:defRPr>
                <a:latin typeface="+mn-lt"/>
              </a:defRPr>
            </a:lvl6pPr>
            <a:lvl7pPr marL="1900238" indent="-195263" fontAlgn="base">
              <a:lnSpc>
                <a:spcPct val="133000"/>
              </a:lnSpc>
              <a:spcBef>
                <a:spcPct val="21000"/>
              </a:spcBef>
              <a:spcAft>
                <a:spcPct val="0"/>
              </a:spcAft>
              <a:buClr>
                <a:schemeClr val="bg2"/>
              </a:buClr>
              <a:buChar char="•"/>
              <a:defRPr>
                <a:latin typeface="+mn-lt"/>
              </a:defRPr>
            </a:lvl7pPr>
            <a:lvl8pPr marL="2357438" indent="-195263" fontAlgn="base">
              <a:lnSpc>
                <a:spcPct val="133000"/>
              </a:lnSpc>
              <a:spcBef>
                <a:spcPct val="21000"/>
              </a:spcBef>
              <a:spcAft>
                <a:spcPct val="0"/>
              </a:spcAft>
              <a:buClr>
                <a:schemeClr val="bg2"/>
              </a:buClr>
              <a:buChar char="•"/>
              <a:defRPr>
                <a:latin typeface="+mn-lt"/>
              </a:defRPr>
            </a:lvl8pPr>
            <a:lvl9pPr marL="2814638" indent="-195263" fontAlgn="base">
              <a:lnSpc>
                <a:spcPct val="133000"/>
              </a:lnSpc>
              <a:spcBef>
                <a:spcPct val="21000"/>
              </a:spcBef>
              <a:spcAft>
                <a:spcPct val="0"/>
              </a:spcAft>
              <a:buClr>
                <a:schemeClr val="bg2"/>
              </a:buClr>
              <a:buChar char="•"/>
              <a:defRPr>
                <a:latin typeface="+mn-lt"/>
              </a:defRPr>
            </a:lvl9pPr>
          </a:lstStyle>
          <a:p>
            <a:pPr algn="ctr"/>
            <a:r>
              <a:rPr lang="en-US" dirty="0"/>
              <a:t>Case Study</a:t>
            </a:r>
          </a:p>
        </p:txBody>
      </p:sp>
      <p:sp>
        <p:nvSpPr>
          <p:cNvPr id="10" name="Text Placeholder 2"/>
          <p:cNvSpPr txBox="1">
            <a:spLocks/>
          </p:cNvSpPr>
          <p:nvPr/>
        </p:nvSpPr>
        <p:spPr>
          <a:xfrm>
            <a:off x="4672690" y="3302835"/>
            <a:ext cx="2388053" cy="1038225"/>
          </a:xfrm>
          <a:prstGeom prst="rect">
            <a:avLst/>
          </a:prstGeom>
          <a:ln>
            <a:solidFill>
              <a:schemeClr val="tx2"/>
            </a:solidFill>
          </a:ln>
        </p:spPr>
        <p:txBody>
          <a:bodyPr lIns="91440" tIns="91440" rIns="91440" bIns="91440" anchor="ctr" anchorCtr="1"/>
          <a:lstStyle>
            <a:lvl1pPr marL="0" indent="0" algn="l" rtl="0" eaLnBrk="1" fontAlgn="base" hangingPunct="1">
              <a:lnSpc>
                <a:spcPct val="110000"/>
              </a:lnSpc>
              <a:spcBef>
                <a:spcPts val="700"/>
              </a:spcBef>
              <a:spcAft>
                <a:spcPct val="0"/>
              </a:spcAft>
              <a:buClr>
                <a:srgbClr val="4D4F53"/>
              </a:buClr>
              <a:buFont typeface="Wingdings" charset="2"/>
              <a:buNone/>
              <a:defRPr sz="1600">
                <a:solidFill>
                  <a:schemeClr val="bg1">
                    <a:lumMod val="50000"/>
                  </a:schemeClr>
                </a:solidFill>
                <a:latin typeface="Arial"/>
                <a:ea typeface="+mn-ea"/>
                <a:cs typeface="Arial"/>
              </a:defRPr>
            </a:lvl1pPr>
            <a:lvl2pPr marL="209550" indent="0" algn="l" rtl="0" eaLnBrk="1" fontAlgn="base" hangingPunct="1">
              <a:lnSpc>
                <a:spcPct val="110000"/>
              </a:lnSpc>
              <a:spcBef>
                <a:spcPts val="600"/>
              </a:spcBef>
              <a:spcAft>
                <a:spcPct val="0"/>
              </a:spcAft>
              <a:buClr>
                <a:srgbClr val="4D4F53"/>
              </a:buClr>
              <a:buFont typeface="Lucida Grande"/>
              <a:buNone/>
              <a:defRPr>
                <a:solidFill>
                  <a:schemeClr val="bg1">
                    <a:lumMod val="50000"/>
                  </a:schemeClr>
                </a:solidFill>
                <a:latin typeface="Arial"/>
                <a:cs typeface="Arial"/>
              </a:defRPr>
            </a:lvl2pPr>
            <a:lvl3pPr marL="400050" indent="0" algn="l" rtl="0" eaLnBrk="1" fontAlgn="base" hangingPunct="1">
              <a:lnSpc>
                <a:spcPct val="110000"/>
              </a:lnSpc>
              <a:spcBef>
                <a:spcPts val="500"/>
              </a:spcBef>
              <a:spcAft>
                <a:spcPct val="0"/>
              </a:spcAft>
              <a:buClr>
                <a:srgbClr val="4D4F53"/>
              </a:buClr>
              <a:buFont typeface="Wingdings" charset="2"/>
              <a:buNone/>
              <a:defRPr sz="1600">
                <a:solidFill>
                  <a:schemeClr val="bg1">
                    <a:lumMod val="50000"/>
                  </a:schemeClr>
                </a:solidFill>
                <a:latin typeface="Arial"/>
                <a:cs typeface="Arial"/>
              </a:defRPr>
            </a:lvl3pPr>
            <a:lvl4pPr marL="595313" indent="0" algn="l" rtl="0" eaLnBrk="1" fontAlgn="base" hangingPunct="1">
              <a:lnSpc>
                <a:spcPct val="110000"/>
              </a:lnSpc>
              <a:spcBef>
                <a:spcPts val="500"/>
              </a:spcBef>
              <a:spcAft>
                <a:spcPct val="0"/>
              </a:spcAft>
              <a:buClr>
                <a:srgbClr val="4D4F53"/>
              </a:buClr>
              <a:buFont typeface="Lucida Grande"/>
              <a:buNone/>
              <a:defRPr sz="1400">
                <a:solidFill>
                  <a:schemeClr val="bg1">
                    <a:lumMod val="50000"/>
                  </a:schemeClr>
                </a:solidFill>
                <a:latin typeface="Arial"/>
                <a:cs typeface="Arial"/>
              </a:defRPr>
            </a:lvl4pPr>
            <a:lvl5pPr marL="790575" indent="0" algn="l" rtl="0" eaLnBrk="1" fontAlgn="base" hangingPunct="1">
              <a:lnSpc>
                <a:spcPct val="110000"/>
              </a:lnSpc>
              <a:spcBef>
                <a:spcPts val="500"/>
              </a:spcBef>
              <a:spcAft>
                <a:spcPct val="0"/>
              </a:spcAft>
              <a:buClr>
                <a:srgbClr val="4D4F53"/>
              </a:buClr>
              <a:buFont typeface="Wingdings" charset="2"/>
              <a:buNone/>
              <a:defRPr sz="1400">
                <a:solidFill>
                  <a:schemeClr val="bg1">
                    <a:lumMod val="50000"/>
                  </a:schemeClr>
                </a:solidFill>
                <a:latin typeface="Arial"/>
                <a:cs typeface="Arial"/>
              </a:defRPr>
            </a:lvl5pPr>
            <a:lvl6pPr marL="14430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6pPr>
            <a:lvl7pPr marL="19002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7pPr>
            <a:lvl8pPr marL="23574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8pPr>
            <a:lvl9pPr marL="28146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9pPr>
          </a:lstStyle>
          <a:p>
            <a:pPr algn="ctr"/>
            <a:r>
              <a:rPr lang="en-US" kern="0" dirty="0"/>
              <a:t>Summary and Conclusions</a:t>
            </a:r>
          </a:p>
        </p:txBody>
      </p:sp>
    </p:spTree>
    <p:extLst>
      <p:ext uri="{BB962C8B-B14F-4D97-AF65-F5344CB8AC3E}">
        <p14:creationId xmlns:p14="http://schemas.microsoft.com/office/powerpoint/2010/main" val="1721304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730" y="193897"/>
            <a:ext cx="8227438" cy="769930"/>
          </a:xfrm>
        </p:spPr>
        <p:txBody>
          <a:bodyPr/>
          <a:lstStyle/>
          <a:p>
            <a:r>
              <a:rPr lang="en-US" dirty="0"/>
              <a:t>Fitting Cox Proportional Hazards Regression Model</a:t>
            </a:r>
          </a:p>
        </p:txBody>
      </p:sp>
      <p:sp>
        <p:nvSpPr>
          <p:cNvPr id="7" name="TextBox 6"/>
          <p:cNvSpPr txBox="1"/>
          <p:nvPr/>
        </p:nvSpPr>
        <p:spPr bwMode="auto">
          <a:xfrm>
            <a:off x="174163" y="4410670"/>
            <a:ext cx="8394297" cy="1477328"/>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marL="285750" indent="-285750" algn="l">
              <a:buFont typeface="Wingdings" panose="05000000000000000000" pitchFamily="2" charset="2"/>
              <a:buChar char="§"/>
            </a:pPr>
            <a:r>
              <a:rPr lang="en-US" sz="1200" dirty="0">
                <a:latin typeface="+mn-lt"/>
                <a:ea typeface="Calibri" panose="020F0502020204030204" pitchFamily="34" charset="0"/>
                <a:cs typeface="Times New Roman" panose="02020603050405020304" pitchFamily="18" charset="0"/>
              </a:rPr>
              <a:t>Taking the exponent of each </a:t>
            </a:r>
            <a:r>
              <a:rPr lang="en-US" sz="1200" dirty="0" smtClean="0">
                <a:latin typeface="+mn-lt"/>
                <a:ea typeface="Calibri" panose="020F0502020204030204" pitchFamily="34" charset="0"/>
                <a:cs typeface="Times New Roman" panose="02020603050405020304" pitchFamily="18" charset="0"/>
              </a:rPr>
              <a:t>coefficients </a:t>
            </a:r>
            <a:r>
              <a:rPr lang="en-US" sz="1200" dirty="0">
                <a:latin typeface="+mn-lt"/>
                <a:ea typeface="Calibri" panose="020F0502020204030204" pitchFamily="34" charset="0"/>
                <a:cs typeface="Times New Roman" panose="02020603050405020304" pitchFamily="18" charset="0"/>
              </a:rPr>
              <a:t>in the model gives a very human-interpretable </a:t>
            </a:r>
            <a:r>
              <a:rPr lang="en-US" sz="1200" dirty="0" smtClean="0">
                <a:latin typeface="+mn-lt"/>
                <a:ea typeface="Calibri" panose="020F0502020204030204" pitchFamily="34" charset="0"/>
                <a:cs typeface="Times New Roman" panose="02020603050405020304" pitchFamily="18" charset="0"/>
              </a:rPr>
              <a:t>result.</a:t>
            </a:r>
          </a:p>
          <a:p>
            <a:pPr marL="285750" indent="-285750" algn="l">
              <a:buFont typeface="Wingdings" panose="05000000000000000000" pitchFamily="2" charset="2"/>
              <a:buChar char="§"/>
            </a:pPr>
            <a:r>
              <a:rPr lang="en-US" sz="1200" dirty="0" smtClean="0">
                <a:latin typeface="+mn-lt"/>
                <a:ea typeface="Calibri" panose="020F0502020204030204" pitchFamily="34" charset="0"/>
                <a:cs typeface="Times New Roman" panose="02020603050405020304" pitchFamily="18" charset="0"/>
              </a:rPr>
              <a:t>More precisely,</a:t>
            </a:r>
          </a:p>
          <a:p>
            <a:pPr marL="742950" lvl="1" indent="-285750" algn="l">
              <a:buFont typeface="Wingdings" panose="05000000000000000000" pitchFamily="2" charset="2"/>
              <a:buChar char="§"/>
            </a:pPr>
            <a:r>
              <a:rPr lang="en-US" sz="1200" b="1" dirty="0">
                <a:latin typeface="+mn-lt"/>
                <a:ea typeface="Calibri" panose="020F0502020204030204" pitchFamily="34" charset="0"/>
                <a:cs typeface="Times New Roman" panose="02020603050405020304" pitchFamily="18" charset="0"/>
              </a:rPr>
              <a:t>F</a:t>
            </a:r>
            <a:r>
              <a:rPr lang="en-US" sz="1200" b="1" dirty="0" smtClean="0">
                <a:latin typeface="+mn-lt"/>
                <a:ea typeface="Calibri" panose="020F0502020204030204" pitchFamily="34" charset="0"/>
                <a:cs typeface="Times New Roman" panose="02020603050405020304" pitchFamily="18" charset="0"/>
              </a:rPr>
              <a:t>or </a:t>
            </a:r>
            <a:r>
              <a:rPr lang="en-US" sz="1200" b="1" dirty="0">
                <a:latin typeface="+mn-lt"/>
                <a:ea typeface="Calibri" panose="020F0502020204030204" pitchFamily="34" charset="0"/>
                <a:cs typeface="Times New Roman" panose="02020603050405020304" pitchFamily="18" charset="0"/>
              </a:rPr>
              <a:t>individuals available only on weekends the expected hazard is 1.26 times higher </a:t>
            </a:r>
            <a:r>
              <a:rPr lang="en-US" sz="1200" dirty="0">
                <a:latin typeface="+mn-lt"/>
                <a:ea typeface="Calibri" panose="020F0502020204030204" pitchFamily="34" charset="0"/>
                <a:cs typeface="Times New Roman" panose="02020603050405020304" pitchFamily="18" charset="0"/>
              </a:rPr>
              <a:t>relative to people available 7 days, holding all other factors </a:t>
            </a:r>
            <a:r>
              <a:rPr lang="en-US" sz="1200" dirty="0" smtClean="0">
                <a:latin typeface="+mn-lt"/>
                <a:ea typeface="Calibri" panose="020F0502020204030204" pitchFamily="34" charset="0"/>
                <a:cs typeface="Times New Roman" panose="02020603050405020304" pitchFamily="18" charset="0"/>
              </a:rPr>
              <a:t>constant.</a:t>
            </a:r>
          </a:p>
          <a:p>
            <a:pPr marL="742950" lvl="1" indent="-285750" algn="l">
              <a:buFont typeface="Wingdings" panose="05000000000000000000" pitchFamily="2" charset="2"/>
              <a:buChar char="§"/>
            </a:pPr>
            <a:r>
              <a:rPr lang="en-US" sz="1200" b="1" dirty="0">
                <a:latin typeface="+mn-lt"/>
                <a:ea typeface="Calibri" panose="020F0502020204030204" pitchFamily="34" charset="0"/>
                <a:cs typeface="Times New Roman" panose="02020603050405020304" pitchFamily="18" charset="0"/>
              </a:rPr>
              <a:t>B</a:t>
            </a:r>
            <a:r>
              <a:rPr lang="en-US" sz="1200" b="1" dirty="0" smtClean="0">
                <a:latin typeface="+mn-lt"/>
                <a:ea typeface="Calibri" panose="020F0502020204030204" pitchFamily="34" charset="0"/>
                <a:cs typeface="Times New Roman" panose="02020603050405020304" pitchFamily="18" charset="0"/>
              </a:rPr>
              <a:t>eing </a:t>
            </a:r>
            <a:r>
              <a:rPr lang="en-US" sz="1200" b="1" dirty="0">
                <a:latin typeface="+mn-lt"/>
                <a:ea typeface="Calibri" panose="020F0502020204030204" pitchFamily="34" charset="0"/>
                <a:cs typeface="Times New Roman" panose="02020603050405020304" pitchFamily="18" charset="0"/>
              </a:rPr>
              <a:t>a re-hire carries expected hazard of 0.86 </a:t>
            </a:r>
            <a:r>
              <a:rPr lang="en-US" sz="1200" b="1" dirty="0" smtClean="0">
                <a:latin typeface="+mn-lt"/>
                <a:ea typeface="Calibri" panose="020F0502020204030204" pitchFamily="34" charset="0"/>
                <a:cs typeface="Times New Roman" panose="02020603050405020304" pitchFamily="18" charset="0"/>
              </a:rPr>
              <a:t>times that of the hazard that comes with </a:t>
            </a:r>
            <a:r>
              <a:rPr lang="en-US" sz="1200" b="1" dirty="0">
                <a:latin typeface="+mn-lt"/>
                <a:ea typeface="Calibri" panose="020F0502020204030204" pitchFamily="34" charset="0"/>
                <a:cs typeface="Times New Roman" panose="02020603050405020304" pitchFamily="18" charset="0"/>
              </a:rPr>
              <a:t>being a new </a:t>
            </a:r>
            <a:r>
              <a:rPr lang="en-US" sz="1200" b="1" dirty="0" smtClean="0">
                <a:latin typeface="+mn-lt"/>
                <a:ea typeface="Calibri" panose="020F0502020204030204" pitchFamily="34" charset="0"/>
                <a:cs typeface="Times New Roman" panose="02020603050405020304" pitchFamily="18" charset="0"/>
              </a:rPr>
              <a:t>hire, </a:t>
            </a:r>
            <a:r>
              <a:rPr lang="en-US" sz="1200" dirty="0">
                <a:ea typeface="Calibri" panose="020F0502020204030204" pitchFamily="34" charset="0"/>
                <a:cs typeface="Times New Roman" panose="02020603050405020304" pitchFamily="18" charset="0"/>
              </a:rPr>
              <a:t>holding all other factors constant</a:t>
            </a:r>
            <a:r>
              <a:rPr lang="en-US" sz="1200" dirty="0" smtClean="0">
                <a:ea typeface="Calibri" panose="020F0502020204030204" pitchFamily="34" charset="0"/>
                <a:cs typeface="Times New Roman" panose="02020603050405020304" pitchFamily="18" charset="0"/>
              </a:rPr>
              <a:t>.</a:t>
            </a:r>
            <a:endParaRPr lang="en-US" sz="1200" b="1" dirty="0" smtClean="0">
              <a:latin typeface="+mn-lt"/>
              <a:ea typeface="Calibri" panose="020F0502020204030204" pitchFamily="34" charset="0"/>
              <a:cs typeface="Times New Roman" panose="02020603050405020304" pitchFamily="18" charset="0"/>
            </a:endParaRPr>
          </a:p>
          <a:p>
            <a:pPr marL="285750" indent="-285750" algn="l">
              <a:buFont typeface="Wingdings" panose="05000000000000000000" pitchFamily="2" charset="2"/>
              <a:buChar char="§"/>
            </a:pPr>
            <a:r>
              <a:rPr lang="en-US" sz="1200" dirty="0">
                <a:ea typeface="Calibri" panose="020F0502020204030204" pitchFamily="34" charset="0"/>
                <a:cs typeface="Times New Roman" panose="02020603050405020304" pitchFamily="18" charset="0"/>
              </a:rPr>
              <a:t>As expected from the visual study, being available ‘weekends only is the greatest hazard, while being a rehire is beneficial (less of a hazard) than being a new hire</a:t>
            </a:r>
            <a:r>
              <a:rPr lang="en-US" sz="1200" dirty="0" smtClean="0">
                <a:ea typeface="Calibri" panose="020F0502020204030204" pitchFamily="34" charset="0"/>
                <a:cs typeface="Times New Roman" panose="02020603050405020304" pitchFamily="18" charset="0"/>
              </a:rPr>
              <a:t>.</a:t>
            </a:r>
            <a:endParaRPr lang="en-US" sz="1200" dirty="0">
              <a:ea typeface="Calibri" panose="020F0502020204030204" pitchFamily="34"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917917951"/>
              </p:ext>
            </p:extLst>
          </p:nvPr>
        </p:nvGraphicFramePr>
        <p:xfrm>
          <a:off x="125730" y="1512607"/>
          <a:ext cx="4245582" cy="2612697"/>
        </p:xfrm>
        <a:graphic>
          <a:graphicData uri="http://schemas.openxmlformats.org/drawingml/2006/table">
            <a:tbl>
              <a:tblPr firstRow="1" firstCol="1" bandRow="1">
                <a:tableStyleId>{9D7B26C5-4107-4FEC-AEDC-1716B250A1EF}</a:tableStyleId>
              </a:tblPr>
              <a:tblGrid>
                <a:gridCol w="2207703">
                  <a:extLst>
                    <a:ext uri="{9D8B030D-6E8A-4147-A177-3AD203B41FA5}">
                      <a16:colId xmlns:a16="http://schemas.microsoft.com/office/drawing/2014/main" xmlns="" val="20000"/>
                    </a:ext>
                  </a:extLst>
                </a:gridCol>
                <a:gridCol w="679293">
                  <a:extLst>
                    <a:ext uri="{9D8B030D-6E8A-4147-A177-3AD203B41FA5}">
                      <a16:colId xmlns:a16="http://schemas.microsoft.com/office/drawing/2014/main" xmlns="" val="20001"/>
                    </a:ext>
                  </a:extLst>
                </a:gridCol>
                <a:gridCol w="679293">
                  <a:extLst>
                    <a:ext uri="{9D8B030D-6E8A-4147-A177-3AD203B41FA5}">
                      <a16:colId xmlns:a16="http://schemas.microsoft.com/office/drawing/2014/main" xmlns="" val="20002"/>
                    </a:ext>
                  </a:extLst>
                </a:gridCol>
                <a:gridCol w="679293">
                  <a:extLst>
                    <a:ext uri="{9D8B030D-6E8A-4147-A177-3AD203B41FA5}">
                      <a16:colId xmlns:a16="http://schemas.microsoft.com/office/drawing/2014/main" xmlns="" val="20003"/>
                    </a:ext>
                  </a:extLst>
                </a:gridCol>
              </a:tblGrid>
              <a:tr h="430747">
                <a:tc>
                  <a:txBody>
                    <a:bodyPr/>
                    <a:lstStyle/>
                    <a:p>
                      <a:pPr algn="l" fontAlgn="b"/>
                      <a:r>
                        <a:rPr lang="en-US" sz="1000" u="none" strike="noStrike" dirty="0">
                          <a:effectLst/>
                          <a:latin typeface="+mn-lt"/>
                        </a:rPr>
                        <a:t>Variable</a:t>
                      </a:r>
                      <a:endParaRPr lang="en-US" sz="1000" b="1" i="0" u="none" strike="noStrike" dirty="0">
                        <a:solidFill>
                          <a:srgbClr val="000000"/>
                        </a:solidFill>
                        <a:effectLst/>
                        <a:latin typeface="+mn-lt"/>
                      </a:endParaRPr>
                    </a:p>
                  </a:txBody>
                  <a:tcPr marL="9525" marR="9525" marT="9525" marB="0" anchor="b"/>
                </a:tc>
                <a:tc>
                  <a:txBody>
                    <a:bodyPr/>
                    <a:lstStyle/>
                    <a:p>
                      <a:pPr algn="ctr" fontAlgn="b"/>
                      <a:r>
                        <a:rPr lang="el-GR" sz="1000" u="none" strike="noStrike" dirty="0">
                          <a:effectLst/>
                          <a:latin typeface="+mn-lt"/>
                        </a:rPr>
                        <a:t>β</a:t>
                      </a:r>
                      <a:endParaRPr lang="el-GR" sz="1000" b="1" i="0" u="none" strike="noStrike" dirty="0">
                        <a:solidFill>
                          <a:srgbClr val="000000"/>
                        </a:solidFill>
                        <a:effectLst/>
                        <a:latin typeface="+mn-lt"/>
                      </a:endParaRPr>
                    </a:p>
                  </a:txBody>
                  <a:tcPr marL="9525" marR="9525" marT="9525" marB="0" anchor="b"/>
                </a:tc>
                <a:tc>
                  <a:txBody>
                    <a:bodyPr/>
                    <a:lstStyle/>
                    <a:p>
                      <a:pPr algn="ctr" fontAlgn="b"/>
                      <a:r>
                        <a:rPr lang="en-US" sz="1000" u="none" strike="noStrike" dirty="0" err="1">
                          <a:effectLst/>
                          <a:latin typeface="+mn-lt"/>
                        </a:rPr>
                        <a:t>exp</a:t>
                      </a:r>
                      <a:r>
                        <a:rPr lang="en-US" sz="1000" u="none" strike="noStrike" dirty="0">
                          <a:effectLst/>
                          <a:latin typeface="+mn-lt"/>
                        </a:rPr>
                        <a:t>(</a:t>
                      </a:r>
                      <a:r>
                        <a:rPr lang="el-GR" sz="1000" u="none" strike="noStrike" dirty="0">
                          <a:effectLst/>
                          <a:latin typeface="+mn-lt"/>
                        </a:rPr>
                        <a:t>β)</a:t>
                      </a:r>
                      <a:endParaRPr lang="el-GR" sz="1000" b="1" i="0" u="none" strike="noStrike" dirty="0">
                        <a:solidFill>
                          <a:srgbClr val="000000"/>
                        </a:solidFill>
                        <a:effectLst/>
                        <a:latin typeface="+mn-lt"/>
                      </a:endParaRPr>
                    </a:p>
                  </a:txBody>
                  <a:tcPr marL="9525" marR="9525" marT="9525" marB="0" anchor="b"/>
                </a:tc>
                <a:tc>
                  <a:txBody>
                    <a:bodyPr/>
                    <a:lstStyle/>
                    <a:p>
                      <a:pPr algn="ctr" fontAlgn="b"/>
                      <a:r>
                        <a:rPr lang="en-US" sz="1000" u="none" strike="noStrike" dirty="0">
                          <a:effectLst/>
                          <a:latin typeface="+mn-lt"/>
                        </a:rPr>
                        <a:t>P-value</a:t>
                      </a:r>
                      <a:endParaRPr lang="en-US" sz="1000" b="1"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xmlns="" val="10000"/>
                  </a:ext>
                </a:extLst>
              </a:tr>
              <a:tr h="430747">
                <a:tc>
                  <a:txBody>
                    <a:bodyPr/>
                    <a:lstStyle/>
                    <a:p>
                      <a:pPr algn="l" fontAlgn="b"/>
                      <a:r>
                        <a:rPr lang="en-US" sz="1000" u="none" strike="noStrike" dirty="0">
                          <a:effectLst/>
                          <a:latin typeface="+mn-lt"/>
                        </a:rPr>
                        <a:t>Assessment scores 0-30</a:t>
                      </a:r>
                      <a:endParaRPr lang="en-US" sz="1000" b="0" i="0" u="none" strike="noStrike" dirty="0">
                        <a:solidFill>
                          <a:srgbClr val="000000"/>
                        </a:solidFill>
                        <a:effectLst/>
                        <a:latin typeface="+mn-lt"/>
                      </a:endParaRPr>
                    </a:p>
                  </a:txBody>
                  <a:tcPr marL="9525" marR="9525" marT="9525" marB="0" anchor="b"/>
                </a:tc>
                <a:tc>
                  <a:txBody>
                    <a:bodyPr/>
                    <a:lstStyle/>
                    <a:p>
                      <a:pPr algn="ctr" fontAlgn="b"/>
                      <a:r>
                        <a:rPr lang="en-US" sz="1000" u="none" strike="noStrike">
                          <a:effectLst/>
                          <a:latin typeface="+mn-lt"/>
                        </a:rPr>
                        <a:t>-0.15</a:t>
                      </a:r>
                      <a:endParaRPr lang="en-US" sz="1000" b="0" i="0" u="none" strike="noStrike">
                        <a:solidFill>
                          <a:srgbClr val="000000"/>
                        </a:solidFill>
                        <a:effectLst/>
                        <a:latin typeface="+mn-lt"/>
                      </a:endParaRPr>
                    </a:p>
                  </a:txBody>
                  <a:tcPr marL="9525" marR="9525" marT="9525" marB="0" anchor="b"/>
                </a:tc>
                <a:tc>
                  <a:txBody>
                    <a:bodyPr/>
                    <a:lstStyle/>
                    <a:p>
                      <a:pPr algn="ctr" fontAlgn="b"/>
                      <a:r>
                        <a:rPr lang="en-US" sz="1000" u="none" strike="noStrike" dirty="0">
                          <a:effectLst/>
                          <a:latin typeface="+mn-lt"/>
                        </a:rPr>
                        <a:t>0.86</a:t>
                      </a:r>
                      <a:endParaRPr lang="en-US" sz="1000" b="0" i="0" u="none" strike="noStrike" dirty="0">
                        <a:solidFill>
                          <a:srgbClr val="000000"/>
                        </a:solidFill>
                        <a:effectLst/>
                        <a:latin typeface="+mn-lt"/>
                      </a:endParaRPr>
                    </a:p>
                  </a:txBody>
                  <a:tcPr marL="9525" marR="9525" marT="9525" marB="0" anchor="b"/>
                </a:tc>
                <a:tc>
                  <a:txBody>
                    <a:bodyPr/>
                    <a:lstStyle/>
                    <a:p>
                      <a:pPr algn="ctr" fontAlgn="b"/>
                      <a:r>
                        <a:rPr lang="en-US" sz="1000" u="none" strike="noStrike" dirty="0" smtClean="0">
                          <a:effectLst/>
                          <a:latin typeface="+mn-lt"/>
                        </a:rPr>
                        <a:t>&lt;0.001</a:t>
                      </a:r>
                      <a:endParaRPr lang="en-US" sz="1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xmlns="" val="10001"/>
                  </a:ext>
                </a:extLst>
              </a:tr>
              <a:tr h="430747">
                <a:tc>
                  <a:txBody>
                    <a:bodyPr/>
                    <a:lstStyle/>
                    <a:p>
                      <a:pPr algn="l" fontAlgn="b"/>
                      <a:r>
                        <a:rPr lang="en-US" sz="1000" u="none" strike="noStrike" dirty="0">
                          <a:effectLst/>
                          <a:latin typeface="+mn-lt"/>
                        </a:rPr>
                        <a:t>Assessment scores 30-70</a:t>
                      </a:r>
                      <a:endParaRPr lang="en-US" sz="1000" b="0" i="0" u="none" strike="noStrike" dirty="0">
                        <a:solidFill>
                          <a:srgbClr val="000000"/>
                        </a:solidFill>
                        <a:effectLst/>
                        <a:latin typeface="+mn-lt"/>
                      </a:endParaRPr>
                    </a:p>
                  </a:txBody>
                  <a:tcPr marL="9525" marR="9525" marT="9525" marB="0" anchor="b"/>
                </a:tc>
                <a:tc>
                  <a:txBody>
                    <a:bodyPr/>
                    <a:lstStyle/>
                    <a:p>
                      <a:pPr algn="ctr" fontAlgn="b"/>
                      <a:r>
                        <a:rPr lang="en-US" sz="1000" u="none" strike="noStrike">
                          <a:effectLst/>
                          <a:latin typeface="+mn-lt"/>
                        </a:rPr>
                        <a:t>-0.08</a:t>
                      </a:r>
                      <a:endParaRPr lang="en-US" sz="1000" b="0" i="0" u="none" strike="noStrike">
                        <a:solidFill>
                          <a:srgbClr val="000000"/>
                        </a:solidFill>
                        <a:effectLst/>
                        <a:latin typeface="+mn-lt"/>
                      </a:endParaRPr>
                    </a:p>
                  </a:txBody>
                  <a:tcPr marL="9525" marR="9525" marT="9525" marB="0" anchor="b"/>
                </a:tc>
                <a:tc>
                  <a:txBody>
                    <a:bodyPr/>
                    <a:lstStyle/>
                    <a:p>
                      <a:pPr algn="ctr" fontAlgn="b"/>
                      <a:r>
                        <a:rPr lang="en-US" sz="1000" u="none" strike="noStrike" dirty="0">
                          <a:effectLst/>
                          <a:latin typeface="+mn-lt"/>
                        </a:rPr>
                        <a:t>0.92</a:t>
                      </a:r>
                      <a:endParaRPr lang="en-US" sz="1000" b="0" i="0" u="none" strike="noStrike" dirty="0">
                        <a:solidFill>
                          <a:srgbClr val="000000"/>
                        </a:solidFill>
                        <a:effectLst/>
                        <a:latin typeface="+mn-lt"/>
                      </a:endParaRPr>
                    </a:p>
                  </a:txBody>
                  <a:tcPr marL="9525" marR="9525" marT="9525" marB="0" anchor="b"/>
                </a:tc>
                <a:tc>
                  <a:txBody>
                    <a:bodyPr/>
                    <a:lstStyle/>
                    <a:p>
                      <a:pPr algn="ctr" fontAlgn="b"/>
                      <a:r>
                        <a:rPr lang="en-US" sz="1000" u="none" strike="noStrike" dirty="0" smtClean="0">
                          <a:effectLst/>
                          <a:latin typeface="+mn-lt"/>
                        </a:rPr>
                        <a:t>&lt;0.001</a:t>
                      </a:r>
                      <a:endParaRPr lang="en-US" sz="1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xmlns="" val="10002"/>
                  </a:ext>
                </a:extLst>
              </a:tr>
              <a:tr h="220076">
                <a:tc>
                  <a:txBody>
                    <a:bodyPr/>
                    <a:lstStyle/>
                    <a:p>
                      <a:pPr algn="l" fontAlgn="b"/>
                      <a:r>
                        <a:rPr lang="en-US" sz="1000" u="none" strike="noStrike">
                          <a:effectLst/>
                          <a:latin typeface="+mn-lt"/>
                        </a:rPr>
                        <a:t>Weekends_Only</a:t>
                      </a:r>
                      <a:endParaRPr lang="en-US" sz="1000" b="0" i="0" u="none" strike="noStrike">
                        <a:solidFill>
                          <a:srgbClr val="006100"/>
                        </a:solidFill>
                        <a:effectLst/>
                        <a:latin typeface="+mn-lt"/>
                      </a:endParaRPr>
                    </a:p>
                  </a:txBody>
                  <a:tcPr marL="9525" marR="9525" marT="9525" marB="0" anchor="b"/>
                </a:tc>
                <a:tc>
                  <a:txBody>
                    <a:bodyPr/>
                    <a:lstStyle/>
                    <a:p>
                      <a:pPr algn="ctr" fontAlgn="b"/>
                      <a:r>
                        <a:rPr lang="en-US" sz="1000" u="none" strike="noStrike">
                          <a:effectLst/>
                          <a:latin typeface="+mn-lt"/>
                        </a:rPr>
                        <a:t>0.23</a:t>
                      </a:r>
                      <a:endParaRPr lang="en-US" sz="1000" b="0" i="0" u="none" strike="noStrike">
                        <a:solidFill>
                          <a:srgbClr val="000000"/>
                        </a:solidFill>
                        <a:effectLst/>
                        <a:latin typeface="+mn-lt"/>
                      </a:endParaRPr>
                    </a:p>
                  </a:txBody>
                  <a:tcPr marL="9525" marR="9525" marT="9525" marB="0" anchor="b"/>
                </a:tc>
                <a:tc>
                  <a:txBody>
                    <a:bodyPr/>
                    <a:lstStyle/>
                    <a:p>
                      <a:pPr algn="ctr" fontAlgn="b"/>
                      <a:r>
                        <a:rPr lang="en-US" sz="1000" u="none" strike="noStrike" dirty="0">
                          <a:effectLst/>
                          <a:latin typeface="+mn-lt"/>
                        </a:rPr>
                        <a:t>1.26</a:t>
                      </a:r>
                      <a:endParaRPr lang="en-US" sz="1000" b="0" i="0" u="none" strike="noStrike" dirty="0">
                        <a:solidFill>
                          <a:srgbClr val="006100"/>
                        </a:solidFill>
                        <a:effectLst/>
                        <a:latin typeface="+mn-lt"/>
                      </a:endParaRPr>
                    </a:p>
                  </a:txBody>
                  <a:tcPr marL="9525" marR="9525" marT="9525" marB="0" anchor="b"/>
                </a:tc>
                <a:tc>
                  <a:txBody>
                    <a:bodyPr/>
                    <a:lstStyle/>
                    <a:p>
                      <a:pPr algn="ctr" fontAlgn="b"/>
                      <a:r>
                        <a:rPr lang="en-US" sz="1000" u="none" strike="noStrike" dirty="0" smtClean="0">
                          <a:effectLst/>
                          <a:latin typeface="+mn-lt"/>
                        </a:rPr>
                        <a:t>&lt;0.001</a:t>
                      </a:r>
                      <a:endParaRPr lang="en-US" sz="1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xmlns="" val="10003"/>
                  </a:ext>
                </a:extLst>
              </a:tr>
              <a:tr h="220076">
                <a:tc>
                  <a:txBody>
                    <a:bodyPr/>
                    <a:lstStyle/>
                    <a:p>
                      <a:pPr algn="l" fontAlgn="b"/>
                      <a:r>
                        <a:rPr lang="en-US" sz="1000" u="none" strike="noStrike">
                          <a:effectLst/>
                          <a:latin typeface="+mn-lt"/>
                        </a:rPr>
                        <a:t>Applied as Associate</a:t>
                      </a:r>
                      <a:endParaRPr lang="en-US" sz="1000" b="0" i="0" u="none" strike="noStrike">
                        <a:solidFill>
                          <a:srgbClr val="000000"/>
                        </a:solidFill>
                        <a:effectLst/>
                        <a:latin typeface="+mn-lt"/>
                      </a:endParaRPr>
                    </a:p>
                  </a:txBody>
                  <a:tcPr marL="9525" marR="9525" marT="9525" marB="0" anchor="b"/>
                </a:tc>
                <a:tc>
                  <a:txBody>
                    <a:bodyPr/>
                    <a:lstStyle/>
                    <a:p>
                      <a:pPr algn="ctr" fontAlgn="b"/>
                      <a:r>
                        <a:rPr lang="en-US" sz="1000" u="none" strike="noStrike" dirty="0">
                          <a:effectLst/>
                          <a:latin typeface="+mn-lt"/>
                        </a:rPr>
                        <a:t>-0.08</a:t>
                      </a:r>
                      <a:endParaRPr lang="en-US" sz="1000" b="0" i="0" u="none" strike="noStrike" dirty="0">
                        <a:solidFill>
                          <a:srgbClr val="000000"/>
                        </a:solidFill>
                        <a:effectLst/>
                        <a:latin typeface="+mn-lt"/>
                      </a:endParaRPr>
                    </a:p>
                  </a:txBody>
                  <a:tcPr marL="9525" marR="9525" marT="9525" marB="0" anchor="b"/>
                </a:tc>
                <a:tc>
                  <a:txBody>
                    <a:bodyPr/>
                    <a:lstStyle/>
                    <a:p>
                      <a:pPr algn="ctr" fontAlgn="b"/>
                      <a:r>
                        <a:rPr lang="en-US" sz="1000" u="none" strike="noStrike" dirty="0">
                          <a:effectLst/>
                          <a:latin typeface="+mn-lt"/>
                        </a:rPr>
                        <a:t>0.92</a:t>
                      </a:r>
                      <a:endParaRPr lang="en-US" sz="1000" b="0" i="0" u="none" strike="noStrike" dirty="0">
                        <a:solidFill>
                          <a:srgbClr val="000000"/>
                        </a:solidFill>
                        <a:effectLst/>
                        <a:latin typeface="+mn-lt"/>
                      </a:endParaRPr>
                    </a:p>
                  </a:txBody>
                  <a:tcPr marL="9525" marR="9525" marT="9525" marB="0" anchor="b"/>
                </a:tc>
                <a:tc>
                  <a:txBody>
                    <a:bodyPr/>
                    <a:lstStyle/>
                    <a:p>
                      <a:pPr algn="ctr" fontAlgn="b"/>
                      <a:r>
                        <a:rPr lang="en-US" sz="1000" u="none" strike="noStrike">
                          <a:effectLst/>
                          <a:latin typeface="+mn-lt"/>
                        </a:rPr>
                        <a:t>0.004</a:t>
                      </a:r>
                      <a:endParaRPr lang="en-US" sz="10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xmlns="" val="10004"/>
                  </a:ext>
                </a:extLst>
              </a:tr>
              <a:tr h="220076">
                <a:tc>
                  <a:txBody>
                    <a:bodyPr/>
                    <a:lstStyle/>
                    <a:p>
                      <a:pPr algn="l" fontAlgn="b"/>
                      <a:r>
                        <a:rPr lang="en-US" sz="1000" u="none" strike="noStrike">
                          <a:effectLst/>
                          <a:latin typeface="+mn-lt"/>
                        </a:rPr>
                        <a:t>Rehire - Yes</a:t>
                      </a:r>
                      <a:endParaRPr lang="en-US" sz="1000" b="0" i="0" u="none" strike="noStrike">
                        <a:solidFill>
                          <a:srgbClr val="000000"/>
                        </a:solidFill>
                        <a:effectLst/>
                        <a:latin typeface="+mn-lt"/>
                      </a:endParaRPr>
                    </a:p>
                  </a:txBody>
                  <a:tcPr marL="9525" marR="9525" marT="9525" marB="0" anchor="b"/>
                </a:tc>
                <a:tc>
                  <a:txBody>
                    <a:bodyPr/>
                    <a:lstStyle/>
                    <a:p>
                      <a:pPr algn="ctr" fontAlgn="b"/>
                      <a:r>
                        <a:rPr lang="en-US" sz="1000" u="none" strike="noStrike">
                          <a:effectLst/>
                          <a:latin typeface="+mn-lt"/>
                        </a:rPr>
                        <a:t>-0.19</a:t>
                      </a:r>
                      <a:endParaRPr lang="en-US" sz="1000" b="0" i="0" u="none" strike="noStrike">
                        <a:solidFill>
                          <a:srgbClr val="000000"/>
                        </a:solidFill>
                        <a:effectLst/>
                        <a:latin typeface="+mn-lt"/>
                      </a:endParaRPr>
                    </a:p>
                  </a:txBody>
                  <a:tcPr marL="9525" marR="9525" marT="9525" marB="0" anchor="b"/>
                </a:tc>
                <a:tc>
                  <a:txBody>
                    <a:bodyPr/>
                    <a:lstStyle/>
                    <a:p>
                      <a:pPr algn="ctr" fontAlgn="b"/>
                      <a:r>
                        <a:rPr lang="en-US" sz="1000" u="none" strike="noStrike" dirty="0">
                          <a:effectLst/>
                          <a:latin typeface="+mn-lt"/>
                        </a:rPr>
                        <a:t>0.83</a:t>
                      </a:r>
                      <a:endParaRPr lang="en-US" sz="1000" b="0" i="0" u="none" strike="noStrike" dirty="0">
                        <a:solidFill>
                          <a:srgbClr val="000000"/>
                        </a:solidFill>
                        <a:effectLst/>
                        <a:latin typeface="+mn-lt"/>
                      </a:endParaRPr>
                    </a:p>
                  </a:txBody>
                  <a:tcPr marL="9525" marR="9525" marT="9525" marB="0" anchor="b"/>
                </a:tc>
                <a:tc>
                  <a:txBody>
                    <a:bodyPr/>
                    <a:lstStyle/>
                    <a:p>
                      <a:pPr algn="ctr" fontAlgn="b"/>
                      <a:r>
                        <a:rPr lang="en-US" sz="1000" u="none" strike="noStrike" dirty="0" smtClean="0">
                          <a:effectLst/>
                          <a:latin typeface="+mn-lt"/>
                        </a:rPr>
                        <a:t>&lt;0.001</a:t>
                      </a:r>
                      <a:endParaRPr lang="en-US" sz="1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xmlns="" val="10005"/>
                  </a:ext>
                </a:extLst>
              </a:tr>
              <a:tr h="220076">
                <a:tc>
                  <a:txBody>
                    <a:bodyPr/>
                    <a:lstStyle/>
                    <a:p>
                      <a:pPr algn="l" fontAlgn="b"/>
                      <a:r>
                        <a:rPr lang="en-US" sz="1000" u="none" strike="noStrike">
                          <a:effectLst/>
                          <a:latin typeface="+mn-lt"/>
                        </a:rPr>
                        <a:t>High School</a:t>
                      </a:r>
                      <a:endParaRPr lang="en-US" sz="1000" b="0" i="0" u="none" strike="noStrike">
                        <a:solidFill>
                          <a:srgbClr val="006100"/>
                        </a:solidFill>
                        <a:effectLst/>
                        <a:latin typeface="+mn-lt"/>
                      </a:endParaRPr>
                    </a:p>
                  </a:txBody>
                  <a:tcPr marL="9525" marR="9525" marT="9525" marB="0" anchor="b"/>
                </a:tc>
                <a:tc>
                  <a:txBody>
                    <a:bodyPr/>
                    <a:lstStyle/>
                    <a:p>
                      <a:pPr algn="ctr" fontAlgn="b"/>
                      <a:r>
                        <a:rPr lang="en-US" sz="1000" u="none" strike="noStrike">
                          <a:effectLst/>
                          <a:latin typeface="+mn-lt"/>
                        </a:rPr>
                        <a:t>0.16</a:t>
                      </a:r>
                      <a:endParaRPr lang="en-US" sz="1000" b="0" i="0" u="none" strike="noStrike">
                        <a:solidFill>
                          <a:srgbClr val="000000"/>
                        </a:solidFill>
                        <a:effectLst/>
                        <a:latin typeface="+mn-lt"/>
                      </a:endParaRPr>
                    </a:p>
                  </a:txBody>
                  <a:tcPr marL="9525" marR="9525" marT="9525" marB="0" anchor="b"/>
                </a:tc>
                <a:tc>
                  <a:txBody>
                    <a:bodyPr/>
                    <a:lstStyle/>
                    <a:p>
                      <a:pPr algn="ctr" fontAlgn="b"/>
                      <a:r>
                        <a:rPr lang="en-US" sz="1000" u="none" strike="noStrike" dirty="0">
                          <a:effectLst/>
                          <a:latin typeface="+mn-lt"/>
                        </a:rPr>
                        <a:t>1.17</a:t>
                      </a:r>
                      <a:endParaRPr lang="en-US" sz="1000" b="0" i="0" u="none" strike="noStrike" dirty="0">
                        <a:solidFill>
                          <a:srgbClr val="006100"/>
                        </a:solidFill>
                        <a:effectLst/>
                        <a:latin typeface="+mn-lt"/>
                      </a:endParaRPr>
                    </a:p>
                  </a:txBody>
                  <a:tcPr marL="9525" marR="9525" marT="9525" marB="0" anchor="b"/>
                </a:tc>
                <a:tc>
                  <a:txBody>
                    <a:bodyPr/>
                    <a:lstStyle/>
                    <a:p>
                      <a:pPr algn="ctr" fontAlgn="b"/>
                      <a:r>
                        <a:rPr lang="en-US" sz="1000" u="none" strike="noStrike" dirty="0" smtClean="0">
                          <a:effectLst/>
                          <a:latin typeface="+mn-lt"/>
                        </a:rPr>
                        <a:t>&lt;0.001</a:t>
                      </a:r>
                      <a:endParaRPr lang="en-US" sz="1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xmlns="" val="10006"/>
                  </a:ext>
                </a:extLst>
              </a:tr>
              <a:tr h="220076">
                <a:tc>
                  <a:txBody>
                    <a:bodyPr/>
                    <a:lstStyle/>
                    <a:p>
                      <a:pPr algn="l" fontAlgn="b"/>
                      <a:r>
                        <a:rPr lang="en-US" sz="1000" u="none" strike="noStrike">
                          <a:effectLst/>
                          <a:latin typeface="+mn-lt"/>
                        </a:rPr>
                        <a:t>Associates</a:t>
                      </a:r>
                      <a:endParaRPr lang="en-US" sz="1000" b="0" i="0" u="none" strike="noStrike">
                        <a:solidFill>
                          <a:srgbClr val="000000"/>
                        </a:solidFill>
                        <a:effectLst/>
                        <a:latin typeface="+mn-lt"/>
                      </a:endParaRPr>
                    </a:p>
                  </a:txBody>
                  <a:tcPr marL="9525" marR="9525" marT="9525" marB="0" anchor="b"/>
                </a:tc>
                <a:tc>
                  <a:txBody>
                    <a:bodyPr/>
                    <a:lstStyle/>
                    <a:p>
                      <a:pPr algn="ctr" fontAlgn="b"/>
                      <a:r>
                        <a:rPr lang="en-US" sz="1000" u="none" strike="noStrike">
                          <a:effectLst/>
                          <a:latin typeface="+mn-lt"/>
                        </a:rPr>
                        <a:t>0.10</a:t>
                      </a:r>
                      <a:endParaRPr lang="en-US" sz="1000" b="0" i="0" u="none" strike="noStrike">
                        <a:solidFill>
                          <a:srgbClr val="000000"/>
                        </a:solidFill>
                        <a:effectLst/>
                        <a:latin typeface="+mn-lt"/>
                      </a:endParaRPr>
                    </a:p>
                  </a:txBody>
                  <a:tcPr marL="9525" marR="9525" marT="9525" marB="0" anchor="b"/>
                </a:tc>
                <a:tc>
                  <a:txBody>
                    <a:bodyPr/>
                    <a:lstStyle/>
                    <a:p>
                      <a:pPr algn="ctr" fontAlgn="b"/>
                      <a:r>
                        <a:rPr lang="en-US" sz="1000" u="none" strike="noStrike" dirty="0">
                          <a:effectLst/>
                          <a:latin typeface="+mn-lt"/>
                        </a:rPr>
                        <a:t>1.11</a:t>
                      </a:r>
                      <a:endParaRPr lang="en-US" sz="1000" b="0" i="0" u="none" strike="noStrike" dirty="0">
                        <a:solidFill>
                          <a:srgbClr val="000000"/>
                        </a:solidFill>
                        <a:effectLst/>
                        <a:latin typeface="+mn-lt"/>
                      </a:endParaRPr>
                    </a:p>
                  </a:txBody>
                  <a:tcPr marL="9525" marR="9525" marT="9525" marB="0" anchor="b"/>
                </a:tc>
                <a:tc>
                  <a:txBody>
                    <a:bodyPr/>
                    <a:lstStyle/>
                    <a:p>
                      <a:pPr algn="ctr" fontAlgn="b"/>
                      <a:r>
                        <a:rPr lang="en-US" sz="1000" u="none" strike="noStrike" dirty="0" smtClean="0">
                          <a:effectLst/>
                          <a:latin typeface="+mn-lt"/>
                        </a:rPr>
                        <a:t>&lt;0.001</a:t>
                      </a:r>
                      <a:endParaRPr lang="en-US" sz="1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xmlns="" val="10007"/>
                  </a:ext>
                </a:extLst>
              </a:tr>
              <a:tr h="220076">
                <a:tc>
                  <a:txBody>
                    <a:bodyPr/>
                    <a:lstStyle/>
                    <a:p>
                      <a:pPr algn="l" fontAlgn="b"/>
                      <a:r>
                        <a:rPr lang="en-US" sz="1000" u="none" strike="noStrike" dirty="0">
                          <a:effectLst/>
                          <a:latin typeface="+mn-lt"/>
                        </a:rPr>
                        <a:t>Bachelors</a:t>
                      </a:r>
                      <a:endParaRPr lang="en-US" sz="1000" b="0" i="0" u="none" strike="noStrike" dirty="0">
                        <a:solidFill>
                          <a:srgbClr val="000000"/>
                        </a:solidFill>
                        <a:effectLst/>
                        <a:latin typeface="+mn-lt"/>
                      </a:endParaRPr>
                    </a:p>
                  </a:txBody>
                  <a:tcPr marL="9525" marR="9525" marT="9525" marB="0" anchor="b"/>
                </a:tc>
                <a:tc>
                  <a:txBody>
                    <a:bodyPr/>
                    <a:lstStyle/>
                    <a:p>
                      <a:pPr algn="ctr" fontAlgn="b"/>
                      <a:r>
                        <a:rPr lang="en-US" sz="1000" u="none" strike="noStrike" dirty="0">
                          <a:effectLst/>
                          <a:latin typeface="+mn-lt"/>
                        </a:rPr>
                        <a:t>0.04</a:t>
                      </a:r>
                      <a:endParaRPr lang="en-US" sz="1000" b="0" i="0" u="none" strike="noStrike" dirty="0">
                        <a:solidFill>
                          <a:srgbClr val="000000"/>
                        </a:solidFill>
                        <a:effectLst/>
                        <a:latin typeface="+mn-lt"/>
                      </a:endParaRPr>
                    </a:p>
                  </a:txBody>
                  <a:tcPr marL="9525" marR="9525" marT="9525" marB="0" anchor="b"/>
                </a:tc>
                <a:tc>
                  <a:txBody>
                    <a:bodyPr/>
                    <a:lstStyle/>
                    <a:p>
                      <a:pPr algn="ctr" fontAlgn="b"/>
                      <a:r>
                        <a:rPr lang="en-US" sz="1000" u="none" strike="noStrike" dirty="0">
                          <a:effectLst/>
                          <a:latin typeface="+mn-lt"/>
                        </a:rPr>
                        <a:t>1.04</a:t>
                      </a:r>
                      <a:endParaRPr lang="en-US" sz="1000" b="0" i="0" u="none" strike="noStrike" dirty="0">
                        <a:solidFill>
                          <a:srgbClr val="000000"/>
                        </a:solidFill>
                        <a:effectLst/>
                        <a:latin typeface="+mn-lt"/>
                      </a:endParaRPr>
                    </a:p>
                  </a:txBody>
                  <a:tcPr marL="9525" marR="9525" marT="9525" marB="0" anchor="b"/>
                </a:tc>
                <a:tc>
                  <a:txBody>
                    <a:bodyPr/>
                    <a:lstStyle/>
                    <a:p>
                      <a:pPr algn="ctr" fontAlgn="b"/>
                      <a:r>
                        <a:rPr lang="en-US" sz="1000" u="none" strike="noStrike" dirty="0">
                          <a:effectLst/>
                          <a:latin typeface="+mn-lt"/>
                        </a:rPr>
                        <a:t>0.09</a:t>
                      </a:r>
                      <a:endParaRPr lang="en-US" sz="1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xmlns="" val="10008"/>
                  </a:ext>
                </a:extLst>
              </a:tr>
            </a:tbl>
          </a:graphicData>
        </a:graphic>
      </p:graphicFrame>
      <p:sp>
        <p:nvSpPr>
          <p:cNvPr id="11" name="Rectangle 10"/>
          <p:cNvSpPr>
            <a:spLocks noChangeArrowheads="1"/>
          </p:cNvSpPr>
          <p:nvPr/>
        </p:nvSpPr>
        <p:spPr bwMode="auto">
          <a:xfrm>
            <a:off x="4654380" y="1445274"/>
            <a:ext cx="3991906" cy="2154436"/>
          </a:xfrm>
          <a:prstGeom prst="rect">
            <a:avLst/>
          </a:prstGeom>
          <a:noFill/>
          <a:ln>
            <a:noFill/>
          </a:ln>
          <a:effectLst/>
        </p:spPr>
        <p:txBody>
          <a:bodyPr vert="horz" wrap="square" lIns="0" tIns="0" rIns="0" bIns="0" numCol="1" anchor="ctr" anchorCtr="0" compatLnSpc="1">
            <a:prstTxWarp prst="textNoShape">
              <a:avLst/>
            </a:prstTxWarp>
            <a:spAutoFit/>
          </a:bodyPr>
          <a:lstStyle/>
          <a:p>
            <a:pPr marL="285750" marR="0" lvl="0" indent="-285750" algn="l" defTabSz="914400" eaLnBrk="0" latinLnBrk="0" hangingPunct="0">
              <a:lnSpc>
                <a:spcPct val="100000"/>
              </a:lnSpc>
              <a:buClrTx/>
              <a:buSzTx/>
              <a:buFont typeface="Wingdings" panose="05000000000000000000" pitchFamily="2" charset="2"/>
              <a:buChar char="§"/>
              <a:tabLst/>
            </a:pPr>
            <a:r>
              <a:rPr lang="en-US" altLang="en-US" sz="1200" dirty="0">
                <a:latin typeface="+mn-lt"/>
                <a:ea typeface="Calibri" panose="020F0502020204030204" pitchFamily="34" charset="0"/>
                <a:cs typeface="Times New Roman" panose="02020603050405020304" pitchFamily="18" charset="0"/>
              </a:rPr>
              <a:t>Concordance= 0.532 (se = 0.002 )</a:t>
            </a:r>
          </a:p>
          <a:p>
            <a:pPr marL="285750" marR="0" lvl="0" indent="-285750" algn="l" defTabSz="914400" eaLnBrk="0" latinLnBrk="0" hangingPunct="0">
              <a:lnSpc>
                <a:spcPct val="100000"/>
              </a:lnSpc>
              <a:buClrTx/>
              <a:buSzTx/>
              <a:buFont typeface="Wingdings" panose="05000000000000000000" pitchFamily="2" charset="2"/>
              <a:buChar char="§"/>
              <a:tabLst/>
            </a:pPr>
            <a:r>
              <a:rPr lang="en-US" altLang="en-US" sz="1200" dirty="0" err="1">
                <a:latin typeface="+mn-lt"/>
                <a:ea typeface="Calibri" panose="020F0502020204030204" pitchFamily="34" charset="0"/>
                <a:cs typeface="Times New Roman" panose="02020603050405020304" pitchFamily="18" charset="0"/>
              </a:rPr>
              <a:t>Rsquare</a:t>
            </a:r>
            <a:r>
              <a:rPr lang="en-US" altLang="en-US" sz="1200" dirty="0">
                <a:latin typeface="+mn-lt"/>
                <a:ea typeface="Calibri" panose="020F0502020204030204" pitchFamily="34" charset="0"/>
                <a:cs typeface="Times New Roman" panose="02020603050405020304" pitchFamily="18" charset="0"/>
              </a:rPr>
              <a:t>= 0.007 (max possible= 1 )</a:t>
            </a:r>
          </a:p>
          <a:p>
            <a:pPr marL="285750" marR="0" lvl="0" indent="-285750" algn="l" defTabSz="914400" eaLnBrk="0" latinLnBrk="0" hangingPunct="0">
              <a:lnSpc>
                <a:spcPct val="100000"/>
              </a:lnSpc>
              <a:buClrTx/>
              <a:buSzTx/>
              <a:buFont typeface="Wingdings" panose="05000000000000000000" pitchFamily="2" charset="2"/>
              <a:buChar char="§"/>
              <a:tabLst/>
            </a:pPr>
            <a:r>
              <a:rPr lang="en-US" altLang="en-US" sz="1200" dirty="0">
                <a:latin typeface="+mn-lt"/>
                <a:ea typeface="Calibri" panose="020F0502020204030204" pitchFamily="34" charset="0"/>
                <a:cs typeface="Times New Roman" panose="02020603050405020304" pitchFamily="18" charset="0"/>
              </a:rPr>
              <a:t>Likelihood ratio test= 351 on 8 </a:t>
            </a:r>
            <a:r>
              <a:rPr lang="en-US" altLang="en-US" sz="1200" dirty="0" err="1">
                <a:latin typeface="+mn-lt"/>
                <a:ea typeface="Calibri" panose="020F0502020204030204" pitchFamily="34" charset="0"/>
                <a:cs typeface="Times New Roman" panose="02020603050405020304" pitchFamily="18" charset="0"/>
              </a:rPr>
              <a:t>df</a:t>
            </a:r>
            <a:r>
              <a:rPr lang="en-US" altLang="en-US" sz="1200" dirty="0">
                <a:latin typeface="+mn-lt"/>
                <a:ea typeface="Calibri" panose="020F0502020204030204" pitchFamily="34" charset="0"/>
                <a:cs typeface="Times New Roman" panose="02020603050405020304" pitchFamily="18" charset="0"/>
              </a:rPr>
              <a:t>, p=0 </a:t>
            </a:r>
          </a:p>
          <a:p>
            <a:pPr marL="285750" marR="0" lvl="0" indent="-285750" algn="l" defTabSz="914400" eaLnBrk="0" latinLnBrk="0" hangingPunct="0">
              <a:lnSpc>
                <a:spcPct val="100000"/>
              </a:lnSpc>
              <a:buClrTx/>
              <a:buSzTx/>
              <a:buFont typeface="Wingdings" panose="05000000000000000000" pitchFamily="2" charset="2"/>
              <a:buChar char="§"/>
              <a:tabLst/>
            </a:pPr>
            <a:r>
              <a:rPr lang="en-US" altLang="en-US" sz="1200" dirty="0">
                <a:latin typeface="+mn-lt"/>
                <a:ea typeface="Calibri" panose="020F0502020204030204" pitchFamily="34" charset="0"/>
                <a:cs typeface="Times New Roman" panose="02020603050405020304" pitchFamily="18" charset="0"/>
              </a:rPr>
              <a:t>Wald test = 344.7 on 8 </a:t>
            </a:r>
            <a:r>
              <a:rPr lang="en-US" altLang="en-US" sz="1200" dirty="0" err="1">
                <a:latin typeface="+mn-lt"/>
                <a:ea typeface="Calibri" panose="020F0502020204030204" pitchFamily="34" charset="0"/>
                <a:cs typeface="Times New Roman" panose="02020603050405020304" pitchFamily="18" charset="0"/>
              </a:rPr>
              <a:t>df</a:t>
            </a:r>
            <a:r>
              <a:rPr lang="en-US" altLang="en-US" sz="1200" dirty="0">
                <a:latin typeface="+mn-lt"/>
                <a:ea typeface="Calibri" panose="020F0502020204030204" pitchFamily="34" charset="0"/>
                <a:cs typeface="Times New Roman" panose="02020603050405020304" pitchFamily="18" charset="0"/>
              </a:rPr>
              <a:t>, p=0 </a:t>
            </a:r>
          </a:p>
          <a:p>
            <a:pPr marL="285750" marR="0" lvl="0" indent="-285750" algn="l" defTabSz="914400" eaLnBrk="0" latinLnBrk="0" hangingPunct="0">
              <a:lnSpc>
                <a:spcPct val="100000"/>
              </a:lnSpc>
              <a:buClrTx/>
              <a:buSzTx/>
              <a:buFont typeface="Wingdings" panose="05000000000000000000" pitchFamily="2" charset="2"/>
              <a:buChar char="§"/>
              <a:tabLst/>
            </a:pPr>
            <a:r>
              <a:rPr lang="en-US" altLang="en-US" sz="1200" dirty="0">
                <a:latin typeface="+mn-lt"/>
                <a:ea typeface="Calibri" panose="020F0502020204030204" pitchFamily="34" charset="0"/>
                <a:cs typeface="Times New Roman" panose="02020603050405020304" pitchFamily="18" charset="0"/>
              </a:rPr>
              <a:t>Score (</a:t>
            </a:r>
            <a:r>
              <a:rPr lang="en-US" altLang="en-US" sz="1200" dirty="0" err="1">
                <a:latin typeface="+mn-lt"/>
                <a:ea typeface="Calibri" panose="020F0502020204030204" pitchFamily="34" charset="0"/>
                <a:cs typeface="Times New Roman" panose="02020603050405020304" pitchFamily="18" charset="0"/>
              </a:rPr>
              <a:t>logrank</a:t>
            </a:r>
            <a:r>
              <a:rPr lang="en-US" altLang="en-US" sz="1200" dirty="0">
                <a:latin typeface="+mn-lt"/>
                <a:ea typeface="Calibri" panose="020F0502020204030204" pitchFamily="34" charset="0"/>
                <a:cs typeface="Times New Roman" panose="02020603050405020304" pitchFamily="18" charset="0"/>
              </a:rPr>
              <a:t>) test = 345.1 on 8 </a:t>
            </a:r>
            <a:r>
              <a:rPr lang="en-US" altLang="en-US" sz="1200" dirty="0" err="1">
                <a:latin typeface="+mn-lt"/>
                <a:ea typeface="Calibri" panose="020F0502020204030204" pitchFamily="34" charset="0"/>
                <a:cs typeface="Times New Roman" panose="02020603050405020304" pitchFamily="18" charset="0"/>
              </a:rPr>
              <a:t>df</a:t>
            </a:r>
            <a:r>
              <a:rPr lang="en-US" altLang="en-US" sz="1200" dirty="0">
                <a:latin typeface="+mn-lt"/>
                <a:ea typeface="Calibri" panose="020F0502020204030204" pitchFamily="34" charset="0"/>
                <a:cs typeface="Times New Roman" panose="02020603050405020304" pitchFamily="18" charset="0"/>
              </a:rPr>
              <a:t>, </a:t>
            </a:r>
            <a:r>
              <a:rPr lang="en-US" altLang="en-US" sz="1200" dirty="0" smtClean="0">
                <a:latin typeface="+mn-lt"/>
                <a:ea typeface="Calibri" panose="020F0502020204030204" pitchFamily="34" charset="0"/>
                <a:cs typeface="Times New Roman" panose="02020603050405020304" pitchFamily="18" charset="0"/>
              </a:rPr>
              <a:t>p=0</a:t>
            </a:r>
          </a:p>
          <a:p>
            <a:pPr marR="0" lvl="0" algn="l" defTabSz="914400" eaLnBrk="0" latinLnBrk="0" hangingPunct="0">
              <a:lnSpc>
                <a:spcPct val="100000"/>
              </a:lnSpc>
              <a:buClrTx/>
              <a:buSzTx/>
              <a:tabLst/>
            </a:pPr>
            <a:endParaRPr lang="en-US" altLang="en-US" sz="1200" dirty="0">
              <a:latin typeface="+mn-lt"/>
              <a:ea typeface="Calibri" panose="020F0502020204030204" pitchFamily="34" charset="0"/>
              <a:cs typeface="Times New Roman" panose="02020603050405020304" pitchFamily="18" charset="0"/>
            </a:endParaRPr>
          </a:p>
          <a:p>
            <a:pPr marL="285750" marR="0" lvl="0" indent="-285750" algn="l" defTabSz="914400" eaLnBrk="0" latinLnBrk="0" hangingPunct="0">
              <a:lnSpc>
                <a:spcPct val="100000"/>
              </a:lnSpc>
              <a:buClrTx/>
              <a:buSzTx/>
              <a:buFont typeface="Wingdings" panose="05000000000000000000" pitchFamily="2" charset="2"/>
              <a:buChar char="§"/>
              <a:tabLst/>
            </a:pPr>
            <a:r>
              <a:rPr lang="en-US" altLang="en-US" sz="1200" dirty="0" smtClean="0">
                <a:latin typeface="+mn-lt"/>
                <a:ea typeface="Calibri" panose="020F0502020204030204" pitchFamily="34" charset="0"/>
                <a:cs typeface="Times New Roman" panose="02020603050405020304" pitchFamily="18" charset="0"/>
              </a:rPr>
              <a:t>The </a:t>
            </a:r>
            <a:r>
              <a:rPr lang="en-US" altLang="en-US" sz="1200" dirty="0">
                <a:latin typeface="+mn-lt"/>
                <a:ea typeface="Calibri" panose="020F0502020204030204" pitchFamily="34" charset="0"/>
                <a:cs typeface="Times New Roman" panose="02020603050405020304" pitchFamily="18" charset="0"/>
              </a:rPr>
              <a:t>likelihood ratio and Wald </a:t>
            </a:r>
            <a:r>
              <a:rPr lang="en-US" altLang="en-US" sz="1200" dirty="0" smtClean="0">
                <a:latin typeface="+mn-lt"/>
                <a:ea typeface="Calibri" panose="020F0502020204030204" pitchFamily="34" charset="0"/>
                <a:cs typeface="Times New Roman" panose="02020603050405020304" pitchFamily="18" charset="0"/>
              </a:rPr>
              <a:t>tests test if the model </a:t>
            </a:r>
            <a:r>
              <a:rPr lang="en-US" altLang="en-US" sz="1200" dirty="0">
                <a:latin typeface="+mn-lt"/>
                <a:ea typeface="Calibri" panose="020F0502020204030204" pitchFamily="34" charset="0"/>
                <a:cs typeface="Times New Roman" panose="02020603050405020304" pitchFamily="18" charset="0"/>
              </a:rPr>
              <a:t>as a whole is better than the model without any predictor. A very low P-value (&lt; 5%) indicates mode; significance.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effectLst/>
              <a:latin typeface="+mn-lt"/>
            </a:endParaRPr>
          </a:p>
        </p:txBody>
      </p:sp>
      <p:sp>
        <p:nvSpPr>
          <p:cNvPr id="6" name="TextBox 5"/>
          <p:cNvSpPr txBox="1"/>
          <p:nvPr/>
        </p:nvSpPr>
        <p:spPr bwMode="auto">
          <a:xfrm>
            <a:off x="120183" y="1088095"/>
            <a:ext cx="4251130" cy="184666"/>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sz="1200" b="1" dirty="0" smtClean="0">
                <a:latin typeface="+mj-lt"/>
                <a:ea typeface="Calibri" panose="020F0502020204030204" pitchFamily="34" charset="0"/>
                <a:cs typeface="Times New Roman" panose="02020603050405020304" pitchFamily="18" charset="0"/>
              </a:rPr>
              <a:t>Model summary</a:t>
            </a:r>
            <a:endParaRPr lang="en-US" sz="1200" b="1" dirty="0">
              <a:latin typeface="+mj-lt"/>
              <a:ea typeface="Calibri" panose="020F0502020204030204" pitchFamily="34" charset="0"/>
              <a:cs typeface="Times New Roman" panose="02020603050405020304" pitchFamily="18" charset="0"/>
            </a:endParaRPr>
          </a:p>
        </p:txBody>
      </p:sp>
      <p:graphicFrame>
        <p:nvGraphicFramePr>
          <p:cNvPr id="8" name="Diagram 7"/>
          <p:cNvGraphicFramePr/>
          <p:nvPr>
            <p:extLst>
              <p:ext uri="{D42A27DB-BD31-4B8C-83A1-F6EECF244321}">
                <p14:modId xmlns:p14="http://schemas.microsoft.com/office/powerpoint/2010/main" val="430181251"/>
              </p:ext>
            </p:extLst>
          </p:nvPr>
        </p:nvGraphicFramePr>
        <p:xfrm>
          <a:off x="3303372" y="36515"/>
          <a:ext cx="5123935" cy="314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108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730" y="193897"/>
            <a:ext cx="8227438" cy="769930"/>
          </a:xfrm>
        </p:spPr>
        <p:txBody>
          <a:bodyPr/>
          <a:lstStyle/>
          <a:p>
            <a:r>
              <a:rPr lang="en-US" dirty="0"/>
              <a:t>Predicting Survival Rates</a:t>
            </a:r>
          </a:p>
        </p:txBody>
      </p:sp>
      <p:graphicFrame>
        <p:nvGraphicFramePr>
          <p:cNvPr id="6" name="Table 5"/>
          <p:cNvGraphicFramePr>
            <a:graphicFrameLocks noGrp="1"/>
          </p:cNvGraphicFramePr>
          <p:nvPr>
            <p:extLst>
              <p:ext uri="{D42A27DB-BD31-4B8C-83A1-F6EECF244321}">
                <p14:modId xmlns:p14="http://schemas.microsoft.com/office/powerpoint/2010/main" val="1982158215"/>
              </p:ext>
            </p:extLst>
          </p:nvPr>
        </p:nvGraphicFramePr>
        <p:xfrm>
          <a:off x="551675" y="2354673"/>
          <a:ext cx="5044697" cy="1149217"/>
        </p:xfrm>
        <a:graphic>
          <a:graphicData uri="http://schemas.openxmlformats.org/drawingml/2006/table">
            <a:tbl>
              <a:tblPr firstRow="1" firstCol="1" bandRow="1"/>
              <a:tblGrid>
                <a:gridCol w="930575">
                  <a:extLst>
                    <a:ext uri="{9D8B030D-6E8A-4147-A177-3AD203B41FA5}">
                      <a16:colId xmlns:a16="http://schemas.microsoft.com/office/drawing/2014/main" xmlns="" val="20000"/>
                    </a:ext>
                  </a:extLst>
                </a:gridCol>
                <a:gridCol w="685687">
                  <a:extLst>
                    <a:ext uri="{9D8B030D-6E8A-4147-A177-3AD203B41FA5}">
                      <a16:colId xmlns:a16="http://schemas.microsoft.com/office/drawing/2014/main" xmlns="" val="20001"/>
                    </a:ext>
                  </a:extLst>
                </a:gridCol>
                <a:gridCol w="685687">
                  <a:extLst>
                    <a:ext uri="{9D8B030D-6E8A-4147-A177-3AD203B41FA5}">
                      <a16:colId xmlns:a16="http://schemas.microsoft.com/office/drawing/2014/main" xmlns="" val="20002"/>
                    </a:ext>
                  </a:extLst>
                </a:gridCol>
                <a:gridCol w="685687">
                  <a:extLst>
                    <a:ext uri="{9D8B030D-6E8A-4147-A177-3AD203B41FA5}">
                      <a16:colId xmlns:a16="http://schemas.microsoft.com/office/drawing/2014/main" xmlns="" val="20003"/>
                    </a:ext>
                  </a:extLst>
                </a:gridCol>
                <a:gridCol w="685687">
                  <a:extLst>
                    <a:ext uri="{9D8B030D-6E8A-4147-A177-3AD203B41FA5}">
                      <a16:colId xmlns:a16="http://schemas.microsoft.com/office/drawing/2014/main" xmlns="" val="20004"/>
                    </a:ext>
                  </a:extLst>
                </a:gridCol>
                <a:gridCol w="685687">
                  <a:extLst>
                    <a:ext uri="{9D8B030D-6E8A-4147-A177-3AD203B41FA5}">
                      <a16:colId xmlns:a16="http://schemas.microsoft.com/office/drawing/2014/main" xmlns="" val="20005"/>
                    </a:ext>
                  </a:extLst>
                </a:gridCol>
                <a:gridCol w="685687">
                  <a:extLst>
                    <a:ext uri="{9D8B030D-6E8A-4147-A177-3AD203B41FA5}">
                      <a16:colId xmlns:a16="http://schemas.microsoft.com/office/drawing/2014/main" xmlns="" val="20006"/>
                    </a:ext>
                  </a:extLst>
                </a:gridCol>
              </a:tblGrid>
              <a:tr h="181357">
                <a:tc>
                  <a:txBody>
                    <a:bodyPr/>
                    <a:lstStyle/>
                    <a:p>
                      <a:pPr marL="0" marR="0">
                        <a:lnSpc>
                          <a:spcPct val="115000"/>
                        </a:lnSpc>
                        <a:spcBef>
                          <a:spcPts val="0"/>
                        </a:spcBef>
                        <a:spcAft>
                          <a:spcPts val="0"/>
                        </a:spcAft>
                      </a:pPr>
                      <a:r>
                        <a:rPr lang="en-US" sz="1000" dirty="0">
                          <a:effectLst/>
                          <a:latin typeface="+mj-lt"/>
                          <a:ea typeface="Calibri" panose="020F0502020204030204" pitchFamily="34" charset="0"/>
                          <a:cs typeface="Times New Roman" panose="02020603050405020304" pitchFamily="18" charset="0"/>
                        </a:rPr>
                        <a:t> </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a:effectLst/>
                          <a:latin typeface="+mj-lt"/>
                          <a:ea typeface="Calibri" panose="020F0502020204030204" pitchFamily="34" charset="0"/>
                          <a:cs typeface="Times New Roman" panose="02020603050405020304" pitchFamily="18" charset="0"/>
                        </a:rPr>
                        <a:t>10 Days</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a:effectLst/>
                          <a:latin typeface="+mj-lt"/>
                          <a:ea typeface="Calibri" panose="020F0502020204030204" pitchFamily="34" charset="0"/>
                          <a:cs typeface="Times New Roman" panose="02020603050405020304" pitchFamily="18" charset="0"/>
                        </a:rPr>
                        <a:t>30 Days</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effectLst/>
                          <a:latin typeface="+mj-lt"/>
                          <a:ea typeface="Calibri" panose="020F0502020204030204" pitchFamily="34" charset="0"/>
                          <a:cs typeface="Times New Roman" panose="02020603050405020304" pitchFamily="18" charset="0"/>
                        </a:rPr>
                        <a:t>90 Days</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a:effectLst/>
                          <a:latin typeface="+mj-lt"/>
                          <a:ea typeface="Calibri" panose="020F0502020204030204" pitchFamily="34" charset="0"/>
                          <a:cs typeface="Times New Roman" panose="02020603050405020304" pitchFamily="18" charset="0"/>
                        </a:rPr>
                        <a:t>180 Days</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a:effectLst/>
                          <a:latin typeface="+mj-lt"/>
                          <a:ea typeface="Calibri" panose="020F0502020204030204" pitchFamily="34" charset="0"/>
                          <a:cs typeface="Times New Roman" panose="02020603050405020304" pitchFamily="18" charset="0"/>
                        </a:rPr>
                        <a:t>365 Days</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a:effectLst/>
                          <a:latin typeface="+mj-lt"/>
                          <a:ea typeface="Calibri" panose="020F0502020204030204" pitchFamily="34" charset="0"/>
                          <a:cs typeface="Times New Roman" panose="02020603050405020304" pitchFamily="18" charset="0"/>
                        </a:rPr>
                        <a:t>730 Days</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193572">
                <a:tc>
                  <a:txBody>
                    <a:bodyPr/>
                    <a:lstStyle/>
                    <a:p>
                      <a:pPr marL="0" marR="0">
                        <a:lnSpc>
                          <a:spcPct val="115000"/>
                        </a:lnSpc>
                        <a:spcBef>
                          <a:spcPts val="0"/>
                        </a:spcBef>
                        <a:spcAft>
                          <a:spcPts val="0"/>
                        </a:spcAft>
                      </a:pPr>
                      <a:r>
                        <a:rPr lang="en-US" sz="1000" dirty="0" smtClean="0">
                          <a:effectLst/>
                          <a:latin typeface="+mj-lt"/>
                          <a:ea typeface="Calibri" panose="020F0502020204030204" pitchFamily="34" charset="0"/>
                          <a:cs typeface="Times New Roman" panose="02020603050405020304" pitchFamily="18" charset="0"/>
                        </a:rPr>
                        <a:t>Employee </a:t>
                      </a:r>
                      <a:r>
                        <a:rPr lang="en-US" sz="1000" dirty="0">
                          <a:effectLst/>
                          <a:latin typeface="+mj-lt"/>
                          <a:ea typeface="Calibri" panose="020F0502020204030204" pitchFamily="34" charset="0"/>
                          <a:cs typeface="Times New Roman" panose="02020603050405020304" pitchFamily="18" charset="0"/>
                        </a:rPr>
                        <a:t>1</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dirty="0">
                          <a:solidFill>
                            <a:srgbClr val="000000"/>
                          </a:solidFill>
                          <a:effectLst/>
                          <a:latin typeface="Calibri" panose="020F0502020204030204" pitchFamily="34" charset="0"/>
                        </a:rPr>
                        <a:t>0.949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dirty="0">
                          <a:solidFill>
                            <a:srgbClr val="000000"/>
                          </a:solidFill>
                          <a:effectLst/>
                          <a:latin typeface="Calibri" panose="020F0502020204030204" pitchFamily="34" charset="0"/>
                        </a:rPr>
                        <a:t>0.811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0.517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0.313</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0.153</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0.057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10001"/>
                  </a:ext>
                </a:extLst>
              </a:tr>
              <a:tr h="193572">
                <a:tc>
                  <a:txBody>
                    <a:bodyPr/>
                    <a:lstStyle/>
                    <a:p>
                      <a:pPr marL="0" marR="0">
                        <a:lnSpc>
                          <a:spcPct val="115000"/>
                        </a:lnSpc>
                        <a:spcBef>
                          <a:spcPts val="0"/>
                        </a:spcBef>
                        <a:spcAft>
                          <a:spcPts val="0"/>
                        </a:spcAft>
                      </a:pPr>
                      <a:r>
                        <a:rPr lang="en-US" sz="1000" dirty="0" smtClean="0">
                          <a:effectLst/>
                          <a:latin typeface="+mj-lt"/>
                          <a:ea typeface="Calibri" panose="020F0502020204030204" pitchFamily="34" charset="0"/>
                          <a:cs typeface="Times New Roman" panose="02020603050405020304" pitchFamily="18" charset="0"/>
                        </a:rPr>
                        <a:t>Employee </a:t>
                      </a:r>
                      <a:r>
                        <a:rPr lang="en-US" sz="1000" dirty="0">
                          <a:effectLst/>
                          <a:latin typeface="+mj-lt"/>
                          <a:ea typeface="Calibri" panose="020F0502020204030204" pitchFamily="34" charset="0"/>
                          <a:cs typeface="Times New Roman" panose="02020603050405020304" pitchFamily="18" charset="0"/>
                        </a:rPr>
                        <a:t>2</a:t>
                      </a:r>
                    </a:p>
                  </a:txBody>
                  <a:tcPr marL="68580" marR="68580" marT="0" marB="0">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0.960</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0.849</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0.598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0.404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0.230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0.107</a:t>
                      </a:r>
                    </a:p>
                  </a:txBody>
                  <a:tcPr marL="9525" marR="9525" marT="9525" marB="0" anchor="b">
                    <a:lnL>
                      <a:noFill/>
                    </a:lnL>
                    <a:lnR>
                      <a:noFill/>
                    </a:lnR>
                    <a:lnT>
                      <a:noFill/>
                    </a:lnT>
                    <a:lnB>
                      <a:noFill/>
                    </a:lnB>
                  </a:tcPr>
                </a:tc>
                <a:extLst>
                  <a:ext uri="{0D108BD9-81ED-4DB2-BD59-A6C34878D82A}">
                    <a16:rowId xmlns:a16="http://schemas.microsoft.com/office/drawing/2014/main" xmlns="" val="10002"/>
                  </a:ext>
                </a:extLst>
              </a:tr>
              <a:tr h="193572">
                <a:tc>
                  <a:txBody>
                    <a:bodyPr/>
                    <a:lstStyle/>
                    <a:p>
                      <a:pPr marL="0" marR="0">
                        <a:lnSpc>
                          <a:spcPct val="115000"/>
                        </a:lnSpc>
                        <a:spcBef>
                          <a:spcPts val="0"/>
                        </a:spcBef>
                        <a:spcAft>
                          <a:spcPts val="0"/>
                        </a:spcAft>
                      </a:pPr>
                      <a:r>
                        <a:rPr lang="en-US" sz="1000" dirty="0" smtClean="0">
                          <a:effectLst/>
                          <a:latin typeface="+mj-lt"/>
                          <a:ea typeface="Calibri" panose="020F0502020204030204" pitchFamily="34" charset="0"/>
                          <a:cs typeface="Times New Roman" panose="02020603050405020304" pitchFamily="18" charset="0"/>
                        </a:rPr>
                        <a:t>Employee </a:t>
                      </a:r>
                      <a:r>
                        <a:rPr lang="en-US" sz="1000" dirty="0">
                          <a:effectLst/>
                          <a:latin typeface="+mj-lt"/>
                          <a:ea typeface="Calibri" panose="020F0502020204030204" pitchFamily="34" charset="0"/>
                          <a:cs typeface="Times New Roman" panose="02020603050405020304" pitchFamily="18" charset="0"/>
                        </a:rPr>
                        <a:t>16</a:t>
                      </a:r>
                    </a:p>
                  </a:txBody>
                  <a:tcPr marL="68580" marR="68580" marT="0" marB="0">
                    <a:lnL>
                      <a:noFill/>
                    </a:lnL>
                    <a:lnR>
                      <a:noFill/>
                    </a:lnR>
                    <a:lnT>
                      <a:noFill/>
                    </a:lnT>
                    <a:lnB>
                      <a:noFill/>
                    </a:lnB>
                    <a:solidFill>
                      <a:schemeClr val="accent1">
                        <a:lumMod val="60000"/>
                        <a:lumOff val="40000"/>
                      </a:schemeClr>
                    </a:solidFill>
                  </a:tcPr>
                </a:tc>
                <a:tc>
                  <a:txBody>
                    <a:bodyPr/>
                    <a:lstStyle/>
                    <a:p>
                      <a:pPr algn="r" fontAlgn="b"/>
                      <a:r>
                        <a:rPr lang="en-US" sz="1100" b="0" i="0" u="none" strike="noStrike">
                          <a:solidFill>
                            <a:srgbClr val="000000"/>
                          </a:solidFill>
                          <a:effectLst/>
                          <a:latin typeface="Calibri" panose="020F0502020204030204" pitchFamily="34" charset="0"/>
                        </a:rPr>
                        <a:t>0.977</a:t>
                      </a:r>
                    </a:p>
                  </a:txBody>
                  <a:tcPr marL="9525" marR="9525" marT="9525" marB="0" anchor="b">
                    <a:lnL>
                      <a:noFill/>
                    </a:lnL>
                    <a:lnR>
                      <a:noFill/>
                    </a:lnR>
                    <a:lnT>
                      <a:noFill/>
                    </a:lnT>
                    <a:lnB>
                      <a:noFill/>
                    </a:lnB>
                    <a:solidFill>
                      <a:schemeClr val="accent1">
                        <a:lumMod val="60000"/>
                        <a:lumOff val="40000"/>
                      </a:schemeClr>
                    </a:solidFill>
                  </a:tcPr>
                </a:tc>
                <a:tc>
                  <a:txBody>
                    <a:bodyPr/>
                    <a:lstStyle/>
                    <a:p>
                      <a:pPr algn="r" fontAlgn="b"/>
                      <a:r>
                        <a:rPr lang="en-US" sz="1100" b="0" i="0" u="none" strike="noStrike" dirty="0">
                          <a:solidFill>
                            <a:srgbClr val="000000"/>
                          </a:solidFill>
                          <a:effectLst/>
                          <a:latin typeface="Calibri" panose="020F0502020204030204" pitchFamily="34" charset="0"/>
                        </a:rPr>
                        <a:t>0.911</a:t>
                      </a:r>
                    </a:p>
                  </a:txBody>
                  <a:tcPr marL="9525" marR="9525" marT="9525" marB="0" anchor="b">
                    <a:lnL>
                      <a:noFill/>
                    </a:lnL>
                    <a:lnR>
                      <a:noFill/>
                    </a:lnR>
                    <a:lnT>
                      <a:noFill/>
                    </a:lnT>
                    <a:lnB>
                      <a:noFill/>
                    </a:lnB>
                    <a:solidFill>
                      <a:schemeClr val="accent1">
                        <a:lumMod val="60000"/>
                        <a:lumOff val="40000"/>
                      </a:schemeClr>
                    </a:solidFill>
                  </a:tcPr>
                </a:tc>
                <a:tc>
                  <a:txBody>
                    <a:bodyPr/>
                    <a:lstStyle/>
                    <a:p>
                      <a:pPr algn="r" fontAlgn="b"/>
                      <a:r>
                        <a:rPr lang="en-US" sz="1100" b="0" i="0" u="none" strike="noStrike" dirty="0">
                          <a:solidFill>
                            <a:srgbClr val="000000"/>
                          </a:solidFill>
                          <a:effectLst/>
                          <a:latin typeface="Calibri" panose="020F0502020204030204" pitchFamily="34" charset="0"/>
                        </a:rPr>
                        <a:t>0.746</a:t>
                      </a:r>
                    </a:p>
                  </a:txBody>
                  <a:tcPr marL="9525" marR="9525" marT="9525" marB="0" anchor="b">
                    <a:lnL>
                      <a:noFill/>
                    </a:lnL>
                    <a:lnR>
                      <a:noFill/>
                    </a:lnR>
                    <a:lnT>
                      <a:noFill/>
                    </a:lnT>
                    <a:lnB>
                      <a:noFill/>
                    </a:lnB>
                    <a:solidFill>
                      <a:schemeClr val="accent1">
                        <a:lumMod val="60000"/>
                        <a:lumOff val="40000"/>
                      </a:schemeClr>
                    </a:solidFill>
                  </a:tcPr>
                </a:tc>
                <a:tc>
                  <a:txBody>
                    <a:bodyPr/>
                    <a:lstStyle/>
                    <a:p>
                      <a:pPr algn="r" fontAlgn="b"/>
                      <a:r>
                        <a:rPr lang="en-US" sz="1100" b="0" i="0" u="none" strike="noStrike" dirty="0">
                          <a:solidFill>
                            <a:srgbClr val="000000"/>
                          </a:solidFill>
                          <a:effectLst/>
                          <a:latin typeface="Calibri" panose="020F0502020204030204" pitchFamily="34" charset="0"/>
                        </a:rPr>
                        <a:t>0.597</a:t>
                      </a:r>
                    </a:p>
                  </a:txBody>
                  <a:tcPr marL="9525" marR="9525" marT="9525" marB="0" anchor="b">
                    <a:lnL>
                      <a:noFill/>
                    </a:lnL>
                    <a:lnR>
                      <a:noFill/>
                    </a:lnR>
                    <a:lnT>
                      <a:noFill/>
                    </a:lnT>
                    <a:lnB>
                      <a:noFill/>
                    </a:lnB>
                    <a:solidFill>
                      <a:schemeClr val="accent1">
                        <a:lumMod val="60000"/>
                        <a:lumOff val="40000"/>
                      </a:schemeClr>
                    </a:solidFill>
                  </a:tcPr>
                </a:tc>
                <a:tc>
                  <a:txBody>
                    <a:bodyPr/>
                    <a:lstStyle/>
                    <a:p>
                      <a:pPr algn="r" fontAlgn="b"/>
                      <a:r>
                        <a:rPr lang="en-US" sz="1100" b="0" i="0" u="none" strike="noStrike">
                          <a:solidFill>
                            <a:srgbClr val="000000"/>
                          </a:solidFill>
                          <a:effectLst/>
                          <a:latin typeface="Calibri" panose="020F0502020204030204" pitchFamily="34" charset="0"/>
                        </a:rPr>
                        <a:t>0.434</a:t>
                      </a:r>
                    </a:p>
                  </a:txBody>
                  <a:tcPr marL="9525" marR="9525" marT="9525" marB="0" anchor="b">
                    <a:lnL>
                      <a:noFill/>
                    </a:lnL>
                    <a:lnR>
                      <a:noFill/>
                    </a:lnR>
                    <a:lnT>
                      <a:noFill/>
                    </a:lnT>
                    <a:lnB>
                      <a:noFill/>
                    </a:lnB>
                    <a:solidFill>
                      <a:schemeClr val="accent1">
                        <a:lumMod val="60000"/>
                        <a:lumOff val="40000"/>
                      </a:schemeClr>
                    </a:solidFill>
                  </a:tcPr>
                </a:tc>
                <a:tc>
                  <a:txBody>
                    <a:bodyPr/>
                    <a:lstStyle/>
                    <a:p>
                      <a:pPr algn="r" fontAlgn="b"/>
                      <a:r>
                        <a:rPr lang="en-US" sz="1100" b="0" i="0" u="none" strike="noStrike" dirty="0">
                          <a:solidFill>
                            <a:srgbClr val="000000"/>
                          </a:solidFill>
                          <a:effectLst/>
                          <a:latin typeface="Calibri" panose="020F0502020204030204" pitchFamily="34" charset="0"/>
                        </a:rPr>
                        <a:t>0.281</a:t>
                      </a:r>
                    </a:p>
                  </a:txBody>
                  <a:tcPr marL="9525" marR="9525" marT="9525" marB="0" anchor="b">
                    <a:lnL>
                      <a:noFill/>
                    </a:lnL>
                    <a:lnR>
                      <a:noFill/>
                    </a:lnR>
                    <a:lnT>
                      <a:noFill/>
                    </a:lnT>
                    <a:lnB>
                      <a:noFill/>
                    </a:lnB>
                    <a:solidFill>
                      <a:schemeClr val="accent1">
                        <a:lumMod val="60000"/>
                        <a:lumOff val="40000"/>
                      </a:schemeClr>
                    </a:solidFill>
                  </a:tcPr>
                </a:tc>
                <a:extLst>
                  <a:ext uri="{0D108BD9-81ED-4DB2-BD59-A6C34878D82A}">
                    <a16:rowId xmlns:a16="http://schemas.microsoft.com/office/drawing/2014/main" xmlns="" val="10003"/>
                  </a:ext>
                </a:extLst>
              </a:tr>
              <a:tr h="193572">
                <a:tc>
                  <a:txBody>
                    <a:bodyPr/>
                    <a:lstStyle/>
                    <a:p>
                      <a:pPr marL="0" marR="0">
                        <a:lnSpc>
                          <a:spcPct val="115000"/>
                        </a:lnSpc>
                        <a:spcBef>
                          <a:spcPts val="0"/>
                        </a:spcBef>
                        <a:spcAft>
                          <a:spcPts val="0"/>
                        </a:spcAft>
                      </a:pPr>
                      <a:r>
                        <a:rPr lang="en-US" sz="1000" dirty="0" smtClean="0">
                          <a:effectLst/>
                          <a:latin typeface="+mj-lt"/>
                          <a:ea typeface="Calibri" panose="020F0502020204030204" pitchFamily="34" charset="0"/>
                          <a:cs typeface="Times New Roman" panose="02020603050405020304" pitchFamily="18" charset="0"/>
                        </a:rPr>
                        <a:t>Employee </a:t>
                      </a:r>
                      <a:r>
                        <a:rPr lang="en-US" sz="1000" dirty="0">
                          <a:effectLst/>
                          <a:latin typeface="+mj-lt"/>
                          <a:ea typeface="Calibri" panose="020F0502020204030204" pitchFamily="34" charset="0"/>
                          <a:cs typeface="Times New Roman" panose="02020603050405020304" pitchFamily="18" charset="0"/>
                        </a:rPr>
                        <a:t>18</a:t>
                      </a:r>
                    </a:p>
                  </a:txBody>
                  <a:tcPr marL="68580" marR="68580" marT="0" marB="0">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0.965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0.866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0.638</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0.453</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0.278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0.142</a:t>
                      </a:r>
                    </a:p>
                  </a:txBody>
                  <a:tcPr marL="9525" marR="9525" marT="9525" marB="0" anchor="b">
                    <a:lnL>
                      <a:noFill/>
                    </a:lnL>
                    <a:lnR>
                      <a:noFill/>
                    </a:lnR>
                    <a:lnT>
                      <a:noFill/>
                    </a:lnT>
                    <a:lnB>
                      <a:noFill/>
                    </a:lnB>
                  </a:tcPr>
                </a:tc>
                <a:extLst>
                  <a:ext uri="{0D108BD9-81ED-4DB2-BD59-A6C34878D82A}">
                    <a16:rowId xmlns:a16="http://schemas.microsoft.com/office/drawing/2014/main" xmlns="" val="10004"/>
                  </a:ext>
                </a:extLst>
              </a:tr>
              <a:tr h="193572">
                <a:tc>
                  <a:txBody>
                    <a:bodyPr/>
                    <a:lstStyle/>
                    <a:p>
                      <a:pPr marL="0" marR="0">
                        <a:lnSpc>
                          <a:spcPct val="115000"/>
                        </a:lnSpc>
                        <a:spcBef>
                          <a:spcPts val="0"/>
                        </a:spcBef>
                        <a:spcAft>
                          <a:spcPts val="0"/>
                        </a:spcAft>
                      </a:pPr>
                      <a:r>
                        <a:rPr lang="en-US" sz="1000" dirty="0" smtClean="0">
                          <a:effectLst/>
                          <a:latin typeface="+mj-lt"/>
                          <a:ea typeface="Calibri" panose="020F0502020204030204" pitchFamily="34" charset="0"/>
                          <a:cs typeface="Times New Roman" panose="02020603050405020304" pitchFamily="18" charset="0"/>
                        </a:rPr>
                        <a:t>Employee </a:t>
                      </a:r>
                      <a:r>
                        <a:rPr lang="en-US" sz="1000" dirty="0">
                          <a:effectLst/>
                          <a:latin typeface="+mj-lt"/>
                          <a:ea typeface="Calibri" panose="020F0502020204030204" pitchFamily="34" charset="0"/>
                          <a:cs typeface="Times New Roman" panose="02020603050405020304" pitchFamily="18" charset="0"/>
                        </a:rPr>
                        <a:t>19</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0.965</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0.866</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0.637</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0.451</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0.276</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0.141</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sp>
        <p:nvSpPr>
          <p:cNvPr id="9" name="Rectangle 2"/>
          <p:cNvSpPr>
            <a:spLocks noChangeArrowheads="1"/>
          </p:cNvSpPr>
          <p:nvPr/>
        </p:nvSpPr>
        <p:spPr bwMode="auto">
          <a:xfrm>
            <a:off x="79341" y="1232576"/>
            <a:ext cx="8320215"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defTabSz="914400" eaLnBrk="0" latinLnBrk="0" hangingPunct="0">
              <a:lnSpc>
                <a:spcPct val="150000"/>
              </a:lnSpc>
              <a:buClrTx/>
              <a:buSzTx/>
              <a:buFont typeface="Wingdings" panose="05000000000000000000" pitchFamily="2" charset="2"/>
              <a:buChar char="§"/>
              <a:tabLst/>
            </a:pPr>
            <a:r>
              <a:rPr lang="en-US" altLang="en-US" sz="1400" dirty="0">
                <a:latin typeface="+mj-lt"/>
                <a:ea typeface="Calibri" panose="020F0502020204030204" pitchFamily="34" charset="0"/>
                <a:cs typeface="Times New Roman" panose="02020603050405020304" pitchFamily="18" charset="0"/>
              </a:rPr>
              <a:t>Using the Cox model, it is possible to predict survival rates for </a:t>
            </a:r>
            <a:r>
              <a:rPr lang="en-US" altLang="en-US" sz="1400" dirty="0" smtClean="0">
                <a:latin typeface="+mj-lt"/>
                <a:ea typeface="Calibri" panose="020F0502020204030204" pitchFamily="34" charset="0"/>
                <a:cs typeface="Times New Roman" panose="02020603050405020304" pitchFamily="18" charset="0"/>
              </a:rPr>
              <a:t>employees for </a:t>
            </a:r>
            <a:r>
              <a:rPr lang="en-US" altLang="en-US" sz="1400" dirty="0">
                <a:latin typeface="+mj-lt"/>
                <a:ea typeface="Calibri" panose="020F0502020204030204" pitchFamily="34" charset="0"/>
                <a:cs typeface="Times New Roman" panose="02020603050405020304" pitchFamily="18" charset="0"/>
              </a:rPr>
              <a:t>multiple points in time. </a:t>
            </a:r>
          </a:p>
        </p:txBody>
      </p:sp>
      <p:sp>
        <p:nvSpPr>
          <p:cNvPr id="10" name="Rectangle 9"/>
          <p:cNvSpPr/>
          <p:nvPr/>
        </p:nvSpPr>
        <p:spPr>
          <a:xfrm>
            <a:off x="536680" y="2046052"/>
            <a:ext cx="4572000" cy="307777"/>
          </a:xfrm>
          <a:prstGeom prst="rect">
            <a:avLst/>
          </a:prstGeom>
        </p:spPr>
        <p:txBody>
          <a:bodyPr>
            <a:spAutoFit/>
          </a:bodyPr>
          <a:lstStyle/>
          <a:p>
            <a:pPr marR="0" lvl="0" algn="l" defTabSz="914400" eaLnBrk="0" latinLnBrk="0" hangingPunct="0">
              <a:lnSpc>
                <a:spcPct val="100000"/>
              </a:lnSpc>
              <a:buClrTx/>
              <a:buSzTx/>
              <a:tabLst/>
            </a:pPr>
            <a:r>
              <a:rPr lang="en-US" altLang="en-US" sz="1400" dirty="0">
                <a:latin typeface="Times New Roman" panose="02020603050405020304" pitchFamily="18" charset="0"/>
                <a:ea typeface="Calibri" panose="020F0502020204030204" pitchFamily="34" charset="0"/>
                <a:cs typeface="Times New Roman" panose="02020603050405020304" pitchFamily="18" charset="0"/>
              </a:rPr>
              <a:t>Survival Probability of Individual </a:t>
            </a:r>
            <a:r>
              <a:rPr lang="en-US" altLang="en-US" sz="1400" dirty="0" smtClean="0">
                <a:latin typeface="Times New Roman" panose="02020603050405020304" pitchFamily="18" charset="0"/>
                <a:ea typeface="Calibri" panose="020F0502020204030204" pitchFamily="34" charset="0"/>
                <a:cs typeface="Times New Roman" panose="02020603050405020304" pitchFamily="18" charset="0"/>
              </a:rPr>
              <a:t>employees</a:t>
            </a:r>
            <a:endParaRPr lang="en-US" alt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Rectangle 11"/>
          <p:cNvSpPr/>
          <p:nvPr/>
        </p:nvSpPr>
        <p:spPr>
          <a:xfrm>
            <a:off x="125730" y="3799740"/>
            <a:ext cx="8003371" cy="1061829"/>
          </a:xfrm>
          <a:prstGeom prst="rect">
            <a:avLst/>
          </a:prstGeom>
        </p:spPr>
        <p:txBody>
          <a:bodyPr wrap="square">
            <a:spAutoFit/>
          </a:bodyPr>
          <a:lstStyle/>
          <a:p>
            <a:pPr marL="285750" lvl="0" indent="-285750" algn="l" eaLnBrk="0" hangingPunct="0">
              <a:lnSpc>
                <a:spcPct val="150000"/>
              </a:lnSpc>
              <a:buFont typeface="Wingdings" panose="05000000000000000000" pitchFamily="2" charset="2"/>
              <a:buChar char="§"/>
            </a:pPr>
            <a:r>
              <a:rPr lang="en-US" altLang="en-US" sz="1400" dirty="0" smtClean="0">
                <a:solidFill>
                  <a:srgbClr val="000000"/>
                </a:solidFill>
                <a:latin typeface="Arial"/>
                <a:ea typeface="Calibri" panose="020F0502020204030204" pitchFamily="34" charset="0"/>
                <a:cs typeface="Times New Roman" panose="02020603050405020304" pitchFamily="18" charset="0"/>
              </a:rPr>
              <a:t>Employee </a:t>
            </a:r>
            <a:r>
              <a:rPr lang="en-US" altLang="en-US" sz="1400" dirty="0">
                <a:solidFill>
                  <a:srgbClr val="000000"/>
                </a:solidFill>
                <a:latin typeface="Arial"/>
                <a:ea typeface="Calibri" panose="020F0502020204030204" pitchFamily="34" charset="0"/>
                <a:cs typeface="Times New Roman" panose="02020603050405020304" pitchFamily="18" charset="0"/>
              </a:rPr>
              <a:t>16 has the highest probability of surviving at all time periods. </a:t>
            </a:r>
          </a:p>
          <a:p>
            <a:pPr marL="285750" lvl="0" indent="-285750" algn="l" eaLnBrk="0" hangingPunct="0">
              <a:lnSpc>
                <a:spcPct val="150000"/>
              </a:lnSpc>
              <a:buFont typeface="Wingdings" panose="05000000000000000000" pitchFamily="2" charset="2"/>
              <a:buChar char="§"/>
            </a:pPr>
            <a:r>
              <a:rPr lang="en-US" altLang="en-US" sz="1400" dirty="0">
                <a:solidFill>
                  <a:srgbClr val="000000"/>
                </a:solidFill>
                <a:latin typeface="Arial"/>
                <a:ea typeface="Calibri" panose="020F0502020204030204" pitchFamily="34" charset="0"/>
                <a:cs typeface="Times New Roman" panose="02020603050405020304" pitchFamily="18" charset="0"/>
              </a:rPr>
              <a:t>In fact, at the two-year mark, </a:t>
            </a:r>
            <a:r>
              <a:rPr lang="en-US" altLang="en-US" sz="1400" dirty="0" smtClean="0">
                <a:solidFill>
                  <a:srgbClr val="000000"/>
                </a:solidFill>
                <a:latin typeface="Arial"/>
                <a:ea typeface="Calibri" panose="020F0502020204030204" pitchFamily="34" charset="0"/>
                <a:cs typeface="Times New Roman" panose="02020603050405020304" pitchFamily="18" charset="0"/>
              </a:rPr>
              <a:t>Employee </a:t>
            </a:r>
            <a:r>
              <a:rPr lang="en-US" altLang="en-US" sz="1400" dirty="0">
                <a:solidFill>
                  <a:srgbClr val="000000"/>
                </a:solidFill>
                <a:latin typeface="Arial"/>
                <a:ea typeface="Calibri" panose="020F0502020204030204" pitchFamily="34" charset="0"/>
                <a:cs typeface="Times New Roman" panose="02020603050405020304" pitchFamily="18" charset="0"/>
              </a:rPr>
              <a:t>16 is almost twice as likely to still be employed as </a:t>
            </a:r>
            <a:r>
              <a:rPr lang="en-US" altLang="en-US" sz="1400" dirty="0" smtClean="0">
                <a:solidFill>
                  <a:srgbClr val="000000"/>
                </a:solidFill>
                <a:latin typeface="Arial"/>
                <a:ea typeface="Calibri" panose="020F0502020204030204" pitchFamily="34" charset="0"/>
                <a:cs typeface="Times New Roman" panose="02020603050405020304" pitchFamily="18" charset="0"/>
              </a:rPr>
              <a:t>Employee 19 and 5 </a:t>
            </a:r>
            <a:r>
              <a:rPr lang="en-US" altLang="en-US" sz="1400" dirty="0">
                <a:solidFill>
                  <a:srgbClr val="000000"/>
                </a:solidFill>
                <a:latin typeface="Arial"/>
                <a:ea typeface="Calibri" panose="020F0502020204030204" pitchFamily="34" charset="0"/>
                <a:cs typeface="Times New Roman" panose="02020603050405020304" pitchFamily="18" charset="0"/>
              </a:rPr>
              <a:t>times as likely to still be employed as </a:t>
            </a:r>
            <a:r>
              <a:rPr lang="en-US" altLang="en-US" sz="1400" dirty="0" smtClean="0">
                <a:solidFill>
                  <a:srgbClr val="000000"/>
                </a:solidFill>
                <a:latin typeface="Arial"/>
                <a:ea typeface="Calibri" panose="020F0502020204030204" pitchFamily="34" charset="0"/>
                <a:cs typeface="Times New Roman" panose="02020603050405020304" pitchFamily="18" charset="0"/>
              </a:rPr>
              <a:t>Employee 1.</a:t>
            </a:r>
            <a:endParaRPr lang="en-US" altLang="en-US" sz="1400" dirty="0">
              <a:solidFill>
                <a:srgbClr val="000000"/>
              </a:solidFill>
              <a:latin typeface="Arial"/>
              <a:ea typeface="Calibri" panose="020F0502020204030204" pitchFamily="34" charset="0"/>
              <a:cs typeface="Times New Roman" panose="02020603050405020304" pitchFamily="18" charset="0"/>
            </a:endParaRPr>
          </a:p>
        </p:txBody>
      </p:sp>
      <p:graphicFrame>
        <p:nvGraphicFramePr>
          <p:cNvPr id="7" name="Diagram 6"/>
          <p:cNvGraphicFramePr/>
          <p:nvPr>
            <p:extLst>
              <p:ext uri="{D42A27DB-BD31-4B8C-83A1-F6EECF244321}">
                <p14:modId xmlns:p14="http://schemas.microsoft.com/office/powerpoint/2010/main" val="430181251"/>
              </p:ext>
            </p:extLst>
          </p:nvPr>
        </p:nvGraphicFramePr>
        <p:xfrm>
          <a:off x="3303372" y="36515"/>
          <a:ext cx="5123935" cy="314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4218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730" y="193897"/>
            <a:ext cx="8227438" cy="769930"/>
          </a:xfrm>
        </p:spPr>
        <p:txBody>
          <a:bodyPr/>
          <a:lstStyle/>
          <a:p>
            <a:r>
              <a:rPr lang="en-US" dirty="0"/>
              <a:t>Using Individual Survival Predictions</a:t>
            </a:r>
          </a:p>
        </p:txBody>
      </p:sp>
      <p:sp>
        <p:nvSpPr>
          <p:cNvPr id="9" name="Rectangle 2"/>
          <p:cNvSpPr>
            <a:spLocks noChangeArrowheads="1"/>
          </p:cNvSpPr>
          <p:nvPr/>
        </p:nvSpPr>
        <p:spPr bwMode="auto">
          <a:xfrm>
            <a:off x="125730" y="1091853"/>
            <a:ext cx="8320215"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indent="0">
              <a:lnSpc>
                <a:spcPct val="150000"/>
              </a:lnSpc>
            </a:pPr>
            <a:r>
              <a:rPr lang="en-US" altLang="en-US" sz="1400" dirty="0">
                <a:latin typeface="+mn-lt"/>
                <a:ea typeface="Calibri" panose="020F0502020204030204" pitchFamily="34" charset="0"/>
                <a:cs typeface="Times New Roman" panose="02020603050405020304" pitchFamily="18" charset="0"/>
              </a:rPr>
              <a:t>Many different teams within HR can use this type of output in many different ways: </a:t>
            </a:r>
          </a:p>
          <a:p>
            <a:pPr marL="742950" lvl="1" indent="-285750">
              <a:lnSpc>
                <a:spcPct val="150000"/>
              </a:lnSpc>
              <a:buFont typeface="Courier New" panose="02070309020205020404" pitchFamily="49" charset="0"/>
              <a:buChar char="o"/>
            </a:pPr>
            <a:r>
              <a:rPr lang="en-US" altLang="en-US" sz="1400" dirty="0">
                <a:latin typeface="+mn-lt"/>
                <a:ea typeface="Calibri" panose="020F0502020204030204" pitchFamily="34" charset="0"/>
                <a:cs typeface="Times New Roman" panose="02020603050405020304" pitchFamily="18" charset="0"/>
              </a:rPr>
              <a:t>The </a:t>
            </a:r>
            <a:r>
              <a:rPr lang="en-US" altLang="en-US" sz="1400" b="1" dirty="0">
                <a:latin typeface="+mn-lt"/>
                <a:ea typeface="Calibri" panose="020F0502020204030204" pitchFamily="34" charset="0"/>
                <a:cs typeface="Times New Roman" panose="02020603050405020304" pitchFamily="18" charset="0"/>
              </a:rPr>
              <a:t>recruiting team </a:t>
            </a:r>
            <a:r>
              <a:rPr lang="en-US" altLang="en-US" sz="1400" dirty="0">
                <a:latin typeface="+mn-lt"/>
                <a:ea typeface="Calibri" panose="020F0502020204030204" pitchFamily="34" charset="0"/>
                <a:cs typeface="Times New Roman" panose="02020603050405020304" pitchFamily="18" charset="0"/>
              </a:rPr>
              <a:t>can implement the model for automated application screening and set red, yellow, or green bands for applicants based on their probabilities of surviving past a target date</a:t>
            </a:r>
            <a:r>
              <a:rPr lang="en-US" altLang="en-US" sz="1400" dirty="0" smtClean="0">
                <a:latin typeface="+mn-lt"/>
                <a:ea typeface="Calibri" panose="020F0502020204030204" pitchFamily="34" charset="0"/>
                <a:cs typeface="Times New Roman" panose="02020603050405020304" pitchFamily="18" charset="0"/>
              </a:rPr>
              <a:t>.</a:t>
            </a:r>
          </a:p>
          <a:p>
            <a:pPr marL="742950" lvl="1" indent="-285750">
              <a:lnSpc>
                <a:spcPct val="150000"/>
              </a:lnSpc>
              <a:buFont typeface="Courier New" panose="02070309020205020404" pitchFamily="49" charset="0"/>
              <a:buChar char="o"/>
            </a:pPr>
            <a:r>
              <a:rPr lang="en-US" altLang="en-US" sz="1400" dirty="0">
                <a:solidFill>
                  <a:srgbClr val="000000"/>
                </a:solidFill>
                <a:latin typeface="Arial"/>
                <a:ea typeface="Calibri" panose="020F0502020204030204" pitchFamily="34" charset="0"/>
                <a:cs typeface="Times New Roman" panose="02020603050405020304" pitchFamily="18" charset="0"/>
              </a:rPr>
              <a:t>The </a:t>
            </a:r>
            <a:r>
              <a:rPr lang="en-US" altLang="en-US" sz="1400" b="1" dirty="0">
                <a:solidFill>
                  <a:srgbClr val="000000"/>
                </a:solidFill>
                <a:latin typeface="Arial"/>
                <a:ea typeface="Calibri" panose="020F0502020204030204" pitchFamily="34" charset="0"/>
                <a:cs typeface="Times New Roman" panose="02020603050405020304" pitchFamily="18" charset="0"/>
              </a:rPr>
              <a:t>training team can use it to estimate the attendance </a:t>
            </a:r>
            <a:r>
              <a:rPr lang="en-US" altLang="en-US" sz="1400" dirty="0">
                <a:solidFill>
                  <a:srgbClr val="000000"/>
                </a:solidFill>
                <a:latin typeface="Arial"/>
                <a:ea typeface="Calibri" panose="020F0502020204030204" pitchFamily="34" charset="0"/>
                <a:cs typeface="Times New Roman" panose="02020603050405020304" pitchFamily="18" charset="0"/>
              </a:rPr>
              <a:t>in classes that align with employee tenure. </a:t>
            </a:r>
          </a:p>
          <a:p>
            <a:pPr marL="742950" lvl="1" indent="-285750">
              <a:lnSpc>
                <a:spcPct val="150000"/>
              </a:lnSpc>
              <a:buFont typeface="Courier New" panose="02070309020205020404" pitchFamily="49" charset="0"/>
              <a:buChar char="o"/>
            </a:pPr>
            <a:r>
              <a:rPr lang="en-US" altLang="en-US" sz="1400" b="1" dirty="0">
                <a:solidFill>
                  <a:srgbClr val="000000"/>
                </a:solidFill>
                <a:latin typeface="Arial"/>
                <a:ea typeface="Calibri" panose="020F0502020204030204" pitchFamily="34" charset="0"/>
                <a:cs typeface="Times New Roman" panose="02020603050405020304" pitchFamily="18" charset="0"/>
              </a:rPr>
              <a:t>The benefits team</a:t>
            </a:r>
            <a:r>
              <a:rPr lang="en-US" altLang="en-US" sz="1400" dirty="0">
                <a:solidFill>
                  <a:srgbClr val="000000"/>
                </a:solidFill>
                <a:latin typeface="Arial"/>
                <a:ea typeface="Calibri" panose="020F0502020204030204" pitchFamily="34" charset="0"/>
                <a:cs typeface="Times New Roman" panose="02020603050405020304" pitchFamily="18" charset="0"/>
              </a:rPr>
              <a:t> can use the model to estimate costs and utilization for any benefits that have tenure minimums</a:t>
            </a:r>
            <a:r>
              <a:rPr lang="en-US" altLang="en-US" sz="1400" dirty="0" smtClean="0">
                <a:solidFill>
                  <a:srgbClr val="000000"/>
                </a:solidFill>
                <a:latin typeface="Arial"/>
                <a:ea typeface="Calibri" panose="020F0502020204030204" pitchFamily="34" charset="0"/>
                <a:cs typeface="Times New Roman" panose="02020603050405020304" pitchFamily="18" charset="0"/>
              </a:rPr>
              <a:t>.</a:t>
            </a:r>
            <a:endParaRPr lang="en-US" altLang="en-US" sz="1400" dirty="0">
              <a:solidFill>
                <a:srgbClr val="000000"/>
              </a:solidFill>
              <a:latin typeface="Arial"/>
              <a:ea typeface="Calibri" panose="020F0502020204030204" pitchFamily="34" charset="0"/>
              <a:cs typeface="Times New Roman" panose="02020603050405020304" pitchFamily="18" charset="0"/>
            </a:endParaRPr>
          </a:p>
        </p:txBody>
      </p:sp>
      <p:graphicFrame>
        <p:nvGraphicFramePr>
          <p:cNvPr id="5" name="Diagram 4"/>
          <p:cNvGraphicFramePr/>
          <p:nvPr>
            <p:extLst>
              <p:ext uri="{D42A27DB-BD31-4B8C-83A1-F6EECF244321}">
                <p14:modId xmlns:p14="http://schemas.microsoft.com/office/powerpoint/2010/main" val="430181251"/>
              </p:ext>
            </p:extLst>
          </p:nvPr>
        </p:nvGraphicFramePr>
        <p:xfrm>
          <a:off x="3303372" y="36515"/>
          <a:ext cx="5123935" cy="314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384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1000"/>
                                        <p:tgtEl>
                                          <p:spTgt spid="9">
                                            <p:txEl>
                                              <p:pRg st="1" end="1"/>
                                            </p:txEl>
                                          </p:spTgt>
                                        </p:tgtEl>
                                      </p:cBhvr>
                                    </p:animEffect>
                                    <p:anim calcmode="lin" valueType="num">
                                      <p:cBhvr>
                                        <p:cTn id="1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animEffect transition="in" filter="fade">
                                      <p:cBhvr>
                                        <p:cTn id="21" dur="1000"/>
                                        <p:tgtEl>
                                          <p:spTgt spid="9">
                                            <p:txEl>
                                              <p:pRg st="2" end="2"/>
                                            </p:txEl>
                                          </p:spTgt>
                                        </p:tgtEl>
                                      </p:cBhvr>
                                    </p:animEffect>
                                    <p:anim calcmode="lin" valueType="num">
                                      <p:cBhvr>
                                        <p:cTn id="22"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xEl>
                                              <p:pRg st="3" end="3"/>
                                            </p:txEl>
                                          </p:spTgt>
                                        </p:tgtEl>
                                        <p:attrNameLst>
                                          <p:attrName>style.visibility</p:attrName>
                                        </p:attrNameLst>
                                      </p:cBhvr>
                                      <p:to>
                                        <p:strVal val="visible"/>
                                      </p:to>
                                    </p:set>
                                    <p:animEffect transition="in" filter="fade">
                                      <p:cBhvr>
                                        <p:cTn id="28" dur="1000"/>
                                        <p:tgtEl>
                                          <p:spTgt spid="9">
                                            <p:txEl>
                                              <p:pRg st="3" end="3"/>
                                            </p:txEl>
                                          </p:spTgt>
                                        </p:tgtEl>
                                      </p:cBhvr>
                                    </p:animEffect>
                                    <p:anim calcmode="lin" valueType="num">
                                      <p:cBhvr>
                                        <p:cTn id="29"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a:xfrm>
            <a:off x="292847" y="266163"/>
            <a:ext cx="7360103" cy="1171977"/>
          </a:xfrm>
          <a:prstGeom prst="rect">
            <a:avLst/>
          </a:prstGeom>
          <a:ln>
            <a:noFill/>
          </a:ln>
        </p:spPr>
        <p:txBody>
          <a:bodyPr lIns="0" anchor="b" anchorCtr="0"/>
          <a:lstStyle>
            <a:lvl1pPr algn="l" rtl="0" eaLnBrk="1" fontAlgn="base" hangingPunct="1">
              <a:spcBef>
                <a:spcPct val="0"/>
              </a:spcBef>
              <a:spcAft>
                <a:spcPct val="0"/>
              </a:spcAft>
              <a:defRPr sz="2400" b="1" cap="none" baseline="0">
                <a:solidFill>
                  <a:schemeClr val="tx1">
                    <a:lumMod val="65000"/>
                    <a:lumOff val="35000"/>
                  </a:schemeClr>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2400">
                <a:solidFill>
                  <a:schemeClr val="tx2"/>
                </a:solidFill>
                <a:latin typeface="Georgia" pitchFamily="18" charset="0"/>
              </a:defRPr>
            </a:lvl2pPr>
            <a:lvl3pPr algn="l" rtl="0" eaLnBrk="1" fontAlgn="base" hangingPunct="1">
              <a:spcBef>
                <a:spcPct val="0"/>
              </a:spcBef>
              <a:spcAft>
                <a:spcPct val="0"/>
              </a:spcAft>
              <a:defRPr sz="2400">
                <a:solidFill>
                  <a:schemeClr val="tx2"/>
                </a:solidFill>
                <a:latin typeface="Georgia" pitchFamily="18" charset="0"/>
              </a:defRPr>
            </a:lvl3pPr>
            <a:lvl4pPr algn="l" rtl="0" eaLnBrk="1" fontAlgn="base" hangingPunct="1">
              <a:spcBef>
                <a:spcPct val="0"/>
              </a:spcBef>
              <a:spcAft>
                <a:spcPct val="0"/>
              </a:spcAft>
              <a:defRPr sz="2400">
                <a:solidFill>
                  <a:schemeClr val="tx2"/>
                </a:solidFill>
                <a:latin typeface="Georgia" pitchFamily="18" charset="0"/>
              </a:defRPr>
            </a:lvl4pPr>
            <a:lvl5pPr algn="l" rtl="0" eaLnBrk="1" fontAlgn="base" hangingPunct="1">
              <a:spcBef>
                <a:spcPct val="0"/>
              </a:spcBef>
              <a:spcAft>
                <a:spcPct val="0"/>
              </a:spcAft>
              <a:defRPr sz="2400">
                <a:solidFill>
                  <a:schemeClr val="tx2"/>
                </a:solidFill>
                <a:latin typeface="Georgia" pitchFamily="18" charset="0"/>
              </a:defRPr>
            </a:lvl5pPr>
            <a:lvl6pPr marL="457200" algn="l" rtl="0" eaLnBrk="1" fontAlgn="base" hangingPunct="1">
              <a:spcBef>
                <a:spcPct val="0"/>
              </a:spcBef>
              <a:spcAft>
                <a:spcPct val="0"/>
              </a:spcAft>
              <a:defRPr sz="2400">
                <a:solidFill>
                  <a:schemeClr val="tx2"/>
                </a:solidFill>
                <a:latin typeface="Georgia" pitchFamily="18" charset="0"/>
              </a:defRPr>
            </a:lvl6pPr>
            <a:lvl7pPr marL="914400" algn="l" rtl="0" eaLnBrk="1" fontAlgn="base" hangingPunct="1">
              <a:spcBef>
                <a:spcPct val="0"/>
              </a:spcBef>
              <a:spcAft>
                <a:spcPct val="0"/>
              </a:spcAft>
              <a:defRPr sz="2400">
                <a:solidFill>
                  <a:schemeClr val="tx2"/>
                </a:solidFill>
                <a:latin typeface="Georgia" pitchFamily="18" charset="0"/>
              </a:defRPr>
            </a:lvl7pPr>
            <a:lvl8pPr marL="1371600" algn="l" rtl="0" eaLnBrk="1" fontAlgn="base" hangingPunct="1">
              <a:spcBef>
                <a:spcPct val="0"/>
              </a:spcBef>
              <a:spcAft>
                <a:spcPct val="0"/>
              </a:spcAft>
              <a:defRPr sz="2400">
                <a:solidFill>
                  <a:schemeClr val="tx2"/>
                </a:solidFill>
                <a:latin typeface="Georgia" pitchFamily="18" charset="0"/>
              </a:defRPr>
            </a:lvl8pPr>
            <a:lvl9pPr marL="1828800" algn="l" rtl="0" eaLnBrk="1" fontAlgn="base" hangingPunct="1">
              <a:spcBef>
                <a:spcPct val="0"/>
              </a:spcBef>
              <a:spcAft>
                <a:spcPct val="0"/>
              </a:spcAft>
              <a:defRPr sz="2400">
                <a:solidFill>
                  <a:schemeClr val="tx2"/>
                </a:solidFill>
                <a:latin typeface="Georgia" pitchFamily="18" charset="0"/>
              </a:defRPr>
            </a:lvl9pPr>
          </a:lstStyle>
          <a:p>
            <a:r>
              <a:rPr lang="en-US" kern="0" dirty="0"/>
              <a:t>Implementing Cox PH Regression </a:t>
            </a:r>
            <a:r>
              <a:rPr lang="en-US" kern="0" dirty="0" smtClean="0"/>
              <a:t>Model Using R</a:t>
            </a:r>
            <a:endParaRPr lang="en-US" kern="0" dirty="0"/>
          </a:p>
        </p:txBody>
      </p:sp>
      <p:graphicFrame>
        <p:nvGraphicFramePr>
          <p:cNvPr id="4" name="Diagram 3"/>
          <p:cNvGraphicFramePr/>
          <p:nvPr>
            <p:extLst>
              <p:ext uri="{D42A27DB-BD31-4B8C-83A1-F6EECF244321}">
                <p14:modId xmlns:p14="http://schemas.microsoft.com/office/powerpoint/2010/main" val="430181251"/>
              </p:ext>
            </p:extLst>
          </p:nvPr>
        </p:nvGraphicFramePr>
        <p:xfrm>
          <a:off x="3303372" y="36515"/>
          <a:ext cx="5123935" cy="314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p:cNvPicPr>
            <a:picLocks noChangeAspect="1"/>
          </p:cNvPicPr>
          <p:nvPr/>
        </p:nvPicPr>
        <p:blipFill>
          <a:blip r:embed="rId7"/>
          <a:stretch>
            <a:fillRect/>
          </a:stretch>
        </p:blipFill>
        <p:spPr>
          <a:xfrm>
            <a:off x="292847" y="1667788"/>
            <a:ext cx="8274504" cy="928150"/>
          </a:xfrm>
          <a:prstGeom prst="rect">
            <a:avLst/>
          </a:prstGeom>
        </p:spPr>
      </p:pic>
      <p:pic>
        <p:nvPicPr>
          <p:cNvPr id="5" name="Picture 4"/>
          <p:cNvPicPr>
            <a:picLocks noChangeAspect="1"/>
          </p:cNvPicPr>
          <p:nvPr/>
        </p:nvPicPr>
        <p:blipFill>
          <a:blip r:embed="rId8"/>
          <a:stretch>
            <a:fillRect/>
          </a:stretch>
        </p:blipFill>
        <p:spPr>
          <a:xfrm>
            <a:off x="292847" y="2825586"/>
            <a:ext cx="8274504" cy="451661"/>
          </a:xfrm>
          <a:prstGeom prst="rect">
            <a:avLst/>
          </a:prstGeom>
        </p:spPr>
      </p:pic>
      <p:pic>
        <p:nvPicPr>
          <p:cNvPr id="6" name="Picture 5"/>
          <p:cNvPicPr>
            <a:picLocks noChangeAspect="1"/>
          </p:cNvPicPr>
          <p:nvPr/>
        </p:nvPicPr>
        <p:blipFill rotWithShape="1">
          <a:blip r:embed="rId9"/>
          <a:srcRect l="811" t="2110" r="901"/>
          <a:stretch/>
        </p:blipFill>
        <p:spPr>
          <a:xfrm>
            <a:off x="292847" y="3435179"/>
            <a:ext cx="5275931" cy="2641698"/>
          </a:xfrm>
          <a:prstGeom prst="rect">
            <a:avLst/>
          </a:prstGeom>
        </p:spPr>
      </p:pic>
    </p:spTree>
    <p:extLst>
      <p:ext uri="{BB962C8B-B14F-4D97-AF65-F5344CB8AC3E}">
        <p14:creationId xmlns:p14="http://schemas.microsoft.com/office/powerpoint/2010/main" val="41990555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a:xfrm>
            <a:off x="292847" y="266163"/>
            <a:ext cx="7360103" cy="1171977"/>
          </a:xfrm>
          <a:prstGeom prst="rect">
            <a:avLst/>
          </a:prstGeom>
          <a:ln>
            <a:noFill/>
          </a:ln>
        </p:spPr>
        <p:txBody>
          <a:bodyPr lIns="0" anchor="b" anchorCtr="0"/>
          <a:lstStyle>
            <a:lvl1pPr algn="l" rtl="0" eaLnBrk="1" fontAlgn="base" hangingPunct="1">
              <a:spcBef>
                <a:spcPct val="0"/>
              </a:spcBef>
              <a:spcAft>
                <a:spcPct val="0"/>
              </a:spcAft>
              <a:defRPr sz="2400" b="1" cap="none" baseline="0">
                <a:solidFill>
                  <a:schemeClr val="tx1">
                    <a:lumMod val="65000"/>
                    <a:lumOff val="35000"/>
                  </a:schemeClr>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2400">
                <a:solidFill>
                  <a:schemeClr val="tx2"/>
                </a:solidFill>
                <a:latin typeface="Georgia" pitchFamily="18" charset="0"/>
              </a:defRPr>
            </a:lvl2pPr>
            <a:lvl3pPr algn="l" rtl="0" eaLnBrk="1" fontAlgn="base" hangingPunct="1">
              <a:spcBef>
                <a:spcPct val="0"/>
              </a:spcBef>
              <a:spcAft>
                <a:spcPct val="0"/>
              </a:spcAft>
              <a:defRPr sz="2400">
                <a:solidFill>
                  <a:schemeClr val="tx2"/>
                </a:solidFill>
                <a:latin typeface="Georgia" pitchFamily="18" charset="0"/>
              </a:defRPr>
            </a:lvl3pPr>
            <a:lvl4pPr algn="l" rtl="0" eaLnBrk="1" fontAlgn="base" hangingPunct="1">
              <a:spcBef>
                <a:spcPct val="0"/>
              </a:spcBef>
              <a:spcAft>
                <a:spcPct val="0"/>
              </a:spcAft>
              <a:defRPr sz="2400">
                <a:solidFill>
                  <a:schemeClr val="tx2"/>
                </a:solidFill>
                <a:latin typeface="Georgia" pitchFamily="18" charset="0"/>
              </a:defRPr>
            </a:lvl4pPr>
            <a:lvl5pPr algn="l" rtl="0" eaLnBrk="1" fontAlgn="base" hangingPunct="1">
              <a:spcBef>
                <a:spcPct val="0"/>
              </a:spcBef>
              <a:spcAft>
                <a:spcPct val="0"/>
              </a:spcAft>
              <a:defRPr sz="2400">
                <a:solidFill>
                  <a:schemeClr val="tx2"/>
                </a:solidFill>
                <a:latin typeface="Georgia" pitchFamily="18" charset="0"/>
              </a:defRPr>
            </a:lvl5pPr>
            <a:lvl6pPr marL="457200" algn="l" rtl="0" eaLnBrk="1" fontAlgn="base" hangingPunct="1">
              <a:spcBef>
                <a:spcPct val="0"/>
              </a:spcBef>
              <a:spcAft>
                <a:spcPct val="0"/>
              </a:spcAft>
              <a:defRPr sz="2400">
                <a:solidFill>
                  <a:schemeClr val="tx2"/>
                </a:solidFill>
                <a:latin typeface="Georgia" pitchFamily="18" charset="0"/>
              </a:defRPr>
            </a:lvl6pPr>
            <a:lvl7pPr marL="914400" algn="l" rtl="0" eaLnBrk="1" fontAlgn="base" hangingPunct="1">
              <a:spcBef>
                <a:spcPct val="0"/>
              </a:spcBef>
              <a:spcAft>
                <a:spcPct val="0"/>
              </a:spcAft>
              <a:defRPr sz="2400">
                <a:solidFill>
                  <a:schemeClr val="tx2"/>
                </a:solidFill>
                <a:latin typeface="Georgia" pitchFamily="18" charset="0"/>
              </a:defRPr>
            </a:lvl7pPr>
            <a:lvl8pPr marL="1371600" algn="l" rtl="0" eaLnBrk="1" fontAlgn="base" hangingPunct="1">
              <a:spcBef>
                <a:spcPct val="0"/>
              </a:spcBef>
              <a:spcAft>
                <a:spcPct val="0"/>
              </a:spcAft>
              <a:defRPr sz="2400">
                <a:solidFill>
                  <a:schemeClr val="tx2"/>
                </a:solidFill>
                <a:latin typeface="Georgia" pitchFamily="18" charset="0"/>
              </a:defRPr>
            </a:lvl8pPr>
            <a:lvl9pPr marL="1828800" algn="l" rtl="0" eaLnBrk="1" fontAlgn="base" hangingPunct="1">
              <a:spcBef>
                <a:spcPct val="0"/>
              </a:spcBef>
              <a:spcAft>
                <a:spcPct val="0"/>
              </a:spcAft>
              <a:defRPr sz="2400">
                <a:solidFill>
                  <a:schemeClr val="tx2"/>
                </a:solidFill>
                <a:latin typeface="Georgia" pitchFamily="18" charset="0"/>
              </a:defRPr>
            </a:lvl9pPr>
          </a:lstStyle>
          <a:p>
            <a:r>
              <a:rPr lang="en-US" kern="0" dirty="0"/>
              <a:t>Implementing Cox PH Regression </a:t>
            </a:r>
            <a:r>
              <a:rPr lang="en-US" kern="0" dirty="0" smtClean="0"/>
              <a:t>Model Using R</a:t>
            </a:r>
            <a:endParaRPr lang="en-US" kern="0" dirty="0"/>
          </a:p>
        </p:txBody>
      </p:sp>
      <p:graphicFrame>
        <p:nvGraphicFramePr>
          <p:cNvPr id="4" name="Diagram 3"/>
          <p:cNvGraphicFramePr/>
          <p:nvPr>
            <p:extLst>
              <p:ext uri="{D42A27DB-BD31-4B8C-83A1-F6EECF244321}">
                <p14:modId xmlns:p14="http://schemas.microsoft.com/office/powerpoint/2010/main" val="430181251"/>
              </p:ext>
            </p:extLst>
          </p:nvPr>
        </p:nvGraphicFramePr>
        <p:xfrm>
          <a:off x="3303372" y="36515"/>
          <a:ext cx="5123935" cy="314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p:cNvPicPr>
            <a:picLocks noChangeAspect="1"/>
          </p:cNvPicPr>
          <p:nvPr/>
        </p:nvPicPr>
        <p:blipFill>
          <a:blip r:embed="rId7"/>
          <a:stretch>
            <a:fillRect/>
          </a:stretch>
        </p:blipFill>
        <p:spPr>
          <a:xfrm>
            <a:off x="292847" y="1595705"/>
            <a:ext cx="6969210" cy="4281448"/>
          </a:xfrm>
          <a:prstGeom prst="rect">
            <a:avLst/>
          </a:prstGeom>
        </p:spPr>
      </p:pic>
    </p:spTree>
    <p:extLst>
      <p:ext uri="{BB962C8B-B14F-4D97-AF65-F5344CB8AC3E}">
        <p14:creationId xmlns:p14="http://schemas.microsoft.com/office/powerpoint/2010/main" val="10086204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730" y="193897"/>
            <a:ext cx="8227438" cy="769930"/>
          </a:xfrm>
        </p:spPr>
        <p:txBody>
          <a:bodyPr/>
          <a:lstStyle/>
          <a:p>
            <a:r>
              <a:rPr lang="en-US" dirty="0"/>
              <a:t>Assumptions in Cox Regression</a:t>
            </a:r>
          </a:p>
        </p:txBody>
      </p:sp>
      <p:sp>
        <p:nvSpPr>
          <p:cNvPr id="7" name="TextBox 6"/>
          <p:cNvSpPr txBox="1"/>
          <p:nvPr/>
        </p:nvSpPr>
        <p:spPr bwMode="auto">
          <a:xfrm>
            <a:off x="230719" y="1070565"/>
            <a:ext cx="8343842" cy="2539157"/>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marL="742950" lvl="1" indent="-285750" algn="l" eaLnBrk="0" hangingPunct="0">
              <a:lnSpc>
                <a:spcPct val="150000"/>
              </a:lnSpc>
              <a:buFont typeface="Wingdings" panose="05000000000000000000" pitchFamily="2" charset="2"/>
              <a:buChar char="§"/>
            </a:pPr>
            <a:r>
              <a:rPr lang="en-US" sz="1400" dirty="0" smtClean="0">
                <a:solidFill>
                  <a:srgbClr val="000000"/>
                </a:solidFill>
                <a:latin typeface="Arial"/>
                <a:ea typeface="Calibri" panose="020F0502020204030204" pitchFamily="34" charset="0"/>
                <a:cs typeface="Times New Roman" panose="02020603050405020304" pitchFamily="18" charset="0"/>
              </a:rPr>
              <a:t>A major assumption the technique makes is that the </a:t>
            </a:r>
            <a:r>
              <a:rPr lang="en-US" sz="1400" dirty="0">
                <a:solidFill>
                  <a:srgbClr val="000000"/>
                </a:solidFill>
                <a:latin typeface="Arial"/>
                <a:ea typeface="Calibri" panose="020F0502020204030204" pitchFamily="34" charset="0"/>
                <a:cs typeface="Times New Roman" panose="02020603050405020304" pitchFamily="18" charset="0"/>
              </a:rPr>
              <a:t>ratio of the hazards for any two individuals is constant over time or changes in predictors produce proportional changes in the hazard regardless of time.</a:t>
            </a:r>
          </a:p>
          <a:p>
            <a:pPr marL="742950" lvl="1" indent="-285750" algn="l" eaLnBrk="0" hangingPunct="0">
              <a:lnSpc>
                <a:spcPct val="150000"/>
              </a:lnSpc>
              <a:buFont typeface="Wingdings" panose="05000000000000000000" pitchFamily="2" charset="2"/>
              <a:buChar char="§"/>
            </a:pPr>
            <a:r>
              <a:rPr lang="en-US" sz="1400" dirty="0" smtClean="0">
                <a:solidFill>
                  <a:srgbClr val="000000"/>
                </a:solidFill>
                <a:latin typeface="Arial"/>
                <a:ea typeface="Calibri" panose="020F0502020204030204" pitchFamily="34" charset="0"/>
                <a:cs typeface="Times New Roman" panose="02020603050405020304" pitchFamily="18" charset="0"/>
              </a:rPr>
              <a:t>Other assumptions:</a:t>
            </a:r>
          </a:p>
          <a:p>
            <a:pPr marL="1200150" lvl="2" indent="-285750" algn="l" eaLnBrk="0" hangingPunct="0">
              <a:lnSpc>
                <a:spcPct val="150000"/>
              </a:lnSpc>
              <a:buFont typeface="Courier New" panose="02070309020205020404" pitchFamily="49" charset="0"/>
              <a:buChar char="o"/>
            </a:pPr>
            <a:r>
              <a:rPr lang="en-US" sz="1400" dirty="0" smtClean="0">
                <a:solidFill>
                  <a:srgbClr val="000000"/>
                </a:solidFill>
                <a:latin typeface="Arial"/>
                <a:ea typeface="Calibri" panose="020F0502020204030204" pitchFamily="34" charset="0"/>
                <a:cs typeface="Times New Roman" panose="02020603050405020304" pitchFamily="18" charset="0"/>
              </a:rPr>
              <a:t>There </a:t>
            </a:r>
            <a:r>
              <a:rPr lang="en-US" sz="1400" dirty="0">
                <a:solidFill>
                  <a:srgbClr val="000000"/>
                </a:solidFill>
                <a:latin typeface="Arial"/>
                <a:ea typeface="Calibri" panose="020F0502020204030204" pitchFamily="34" charset="0"/>
                <a:cs typeface="Times New Roman" panose="02020603050405020304" pitchFamily="18" charset="0"/>
              </a:rPr>
              <a:t>are no observations with outsized influence  on the </a:t>
            </a:r>
            <a:r>
              <a:rPr lang="en-US" sz="1400" dirty="0" smtClean="0">
                <a:solidFill>
                  <a:srgbClr val="000000"/>
                </a:solidFill>
                <a:latin typeface="Arial"/>
                <a:ea typeface="Calibri" panose="020F0502020204030204" pitchFamily="34" charset="0"/>
                <a:cs typeface="Times New Roman" panose="02020603050405020304" pitchFamily="18" charset="0"/>
              </a:rPr>
              <a:t>model.</a:t>
            </a:r>
          </a:p>
          <a:p>
            <a:pPr marL="1200150" lvl="2" indent="-285750" algn="l" eaLnBrk="0" hangingPunct="0">
              <a:lnSpc>
                <a:spcPct val="150000"/>
              </a:lnSpc>
              <a:buFont typeface="Courier New" panose="02070309020205020404" pitchFamily="49" charset="0"/>
              <a:buChar char="o"/>
            </a:pPr>
            <a:r>
              <a:rPr lang="en-US" sz="1400" dirty="0" smtClean="0">
                <a:solidFill>
                  <a:srgbClr val="000000"/>
                </a:solidFill>
                <a:latin typeface="Arial"/>
                <a:ea typeface="Calibri" panose="020F0502020204030204" pitchFamily="34" charset="0"/>
                <a:cs typeface="Times New Roman" panose="02020603050405020304" pitchFamily="18" charset="0"/>
              </a:rPr>
              <a:t>There </a:t>
            </a:r>
            <a:r>
              <a:rPr lang="en-US" sz="1400" dirty="0">
                <a:solidFill>
                  <a:srgbClr val="000000"/>
                </a:solidFill>
                <a:latin typeface="Arial"/>
                <a:ea typeface="Calibri" panose="020F0502020204030204" pitchFamily="34" charset="0"/>
                <a:cs typeface="Times New Roman" panose="02020603050405020304" pitchFamily="18" charset="0"/>
              </a:rPr>
              <a:t>is a linear relationship between each predictor and log hazard </a:t>
            </a:r>
            <a:r>
              <a:rPr lang="en-US" sz="1400" dirty="0" smtClean="0">
                <a:solidFill>
                  <a:srgbClr val="000000"/>
                </a:solidFill>
                <a:latin typeface="Arial"/>
                <a:ea typeface="Calibri" panose="020F0502020204030204" pitchFamily="34" charset="0"/>
                <a:cs typeface="Times New Roman" panose="02020603050405020304" pitchFamily="18" charset="0"/>
              </a:rPr>
              <a:t>ratio. </a:t>
            </a:r>
            <a:r>
              <a:rPr lang="en-US" sz="1400" dirty="0">
                <a:solidFill>
                  <a:srgbClr val="000000"/>
                </a:solidFill>
                <a:latin typeface="Arial"/>
                <a:ea typeface="Calibri" panose="020F0502020204030204" pitchFamily="34" charset="0"/>
                <a:cs typeface="Times New Roman" panose="02020603050405020304" pitchFamily="18" charset="0"/>
              </a:rPr>
              <a:t>This is only relevant to continuous predictors.</a:t>
            </a:r>
          </a:p>
          <a:p>
            <a:pPr marL="285750" indent="-285750" algn="l">
              <a:lnSpc>
                <a:spcPct val="150000"/>
              </a:lnSpc>
              <a:buFont typeface="Wingdings" panose="05000000000000000000" pitchFamily="2" charset="2"/>
              <a:buChar char="§"/>
            </a:pPr>
            <a:endParaRPr lang="en-US" sz="1200" dirty="0"/>
          </a:p>
        </p:txBody>
      </p:sp>
      <p:graphicFrame>
        <p:nvGraphicFramePr>
          <p:cNvPr id="5" name="Diagram 4"/>
          <p:cNvGraphicFramePr/>
          <p:nvPr>
            <p:extLst>
              <p:ext uri="{D42A27DB-BD31-4B8C-83A1-F6EECF244321}">
                <p14:modId xmlns:p14="http://schemas.microsoft.com/office/powerpoint/2010/main" val="4197813458"/>
              </p:ext>
            </p:extLst>
          </p:nvPr>
        </p:nvGraphicFramePr>
        <p:xfrm>
          <a:off x="3303372" y="36515"/>
          <a:ext cx="5123935" cy="314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6140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730" y="193897"/>
            <a:ext cx="8227438" cy="769930"/>
          </a:xfrm>
        </p:spPr>
        <p:txBody>
          <a:bodyPr/>
          <a:lstStyle/>
          <a:p>
            <a:r>
              <a:rPr lang="en-US" dirty="0"/>
              <a:t>Testing </a:t>
            </a:r>
            <a:r>
              <a:rPr lang="en-US" dirty="0" smtClean="0"/>
              <a:t>For Assumptions</a:t>
            </a:r>
            <a:endParaRPr lang="en-US" dirty="0"/>
          </a:p>
        </p:txBody>
      </p:sp>
      <p:sp>
        <p:nvSpPr>
          <p:cNvPr id="7" name="TextBox 6"/>
          <p:cNvSpPr txBox="1"/>
          <p:nvPr/>
        </p:nvSpPr>
        <p:spPr bwMode="auto">
          <a:xfrm>
            <a:off x="230719" y="1070565"/>
            <a:ext cx="8343842" cy="92955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marL="742950" lvl="1" indent="-285750" algn="l" eaLnBrk="0" hangingPunct="0">
              <a:lnSpc>
                <a:spcPct val="150000"/>
              </a:lnSpc>
              <a:buFont typeface="Wingdings" panose="05000000000000000000" pitchFamily="2" charset="2"/>
              <a:buChar char="§"/>
            </a:pPr>
            <a:r>
              <a:rPr lang="en-US" sz="1400" dirty="0">
                <a:solidFill>
                  <a:srgbClr val="000000"/>
                </a:solidFill>
                <a:latin typeface="Arial"/>
                <a:ea typeface="Calibri" panose="020F0502020204030204" pitchFamily="34" charset="0"/>
                <a:cs typeface="Times New Roman" panose="02020603050405020304" pitchFamily="18" charset="0"/>
              </a:rPr>
              <a:t>Proportional hazards assumption:  The ratio of the hazards for any two individuals is constant over time or changes in predictors produce proportional changes in the hazard regardless of time. </a:t>
            </a:r>
          </a:p>
        </p:txBody>
      </p:sp>
      <p:graphicFrame>
        <p:nvGraphicFramePr>
          <p:cNvPr id="6" name="Table 5"/>
          <p:cNvGraphicFramePr>
            <a:graphicFrameLocks noGrp="1"/>
          </p:cNvGraphicFramePr>
          <p:nvPr>
            <p:extLst>
              <p:ext uri="{D42A27DB-BD31-4B8C-83A1-F6EECF244321}">
                <p14:modId xmlns:p14="http://schemas.microsoft.com/office/powerpoint/2010/main" val="4171232091"/>
              </p:ext>
            </p:extLst>
          </p:nvPr>
        </p:nvGraphicFramePr>
        <p:xfrm>
          <a:off x="911704" y="2355289"/>
          <a:ext cx="3810000" cy="1714500"/>
        </p:xfrm>
        <a:graphic>
          <a:graphicData uri="http://schemas.openxmlformats.org/drawingml/2006/table">
            <a:tbl>
              <a:tblPr firstRow="1" firstCol="1" bandRow="1"/>
              <a:tblGrid>
                <a:gridCol w="1981200">
                  <a:extLst>
                    <a:ext uri="{9D8B030D-6E8A-4147-A177-3AD203B41FA5}">
                      <a16:colId xmlns:a16="http://schemas.microsoft.com/office/drawing/2014/main" xmlns="" val="20000"/>
                    </a:ext>
                  </a:extLst>
                </a:gridCol>
                <a:gridCol w="609600">
                  <a:extLst>
                    <a:ext uri="{9D8B030D-6E8A-4147-A177-3AD203B41FA5}">
                      <a16:colId xmlns:a16="http://schemas.microsoft.com/office/drawing/2014/main" xmlns="" val="20001"/>
                    </a:ext>
                  </a:extLst>
                </a:gridCol>
                <a:gridCol w="609600">
                  <a:extLst>
                    <a:ext uri="{9D8B030D-6E8A-4147-A177-3AD203B41FA5}">
                      <a16:colId xmlns:a16="http://schemas.microsoft.com/office/drawing/2014/main" xmlns="" val="20002"/>
                    </a:ext>
                  </a:extLst>
                </a:gridCol>
                <a:gridCol w="609600">
                  <a:extLst>
                    <a:ext uri="{9D8B030D-6E8A-4147-A177-3AD203B41FA5}">
                      <a16:colId xmlns:a16="http://schemas.microsoft.com/office/drawing/2014/main" xmlns="" val="20003"/>
                    </a:ext>
                  </a:extLst>
                </a:gridCol>
              </a:tblGrid>
              <a:tr h="190500">
                <a:tc>
                  <a:txBody>
                    <a:bodyPr/>
                    <a:lstStyle/>
                    <a:p>
                      <a:pPr algn="l" fontAlgn="b"/>
                      <a:r>
                        <a:rPr lang="en-US" sz="1100" b="1" i="0" u="none" strike="noStrike" dirty="0">
                          <a:solidFill>
                            <a:srgbClr val="000000"/>
                          </a:solidFill>
                          <a:effectLst/>
                          <a:latin typeface="Calibri" panose="020F0502020204030204" pitchFamily="34" charset="0"/>
                        </a:rPr>
                        <a:t>Variable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b"/>
                      <a:r>
                        <a:rPr lang="en-US" sz="1100" b="1" i="0" u="none" strike="noStrike" dirty="0">
                          <a:solidFill>
                            <a:srgbClr val="000000"/>
                          </a:solidFill>
                          <a:effectLst/>
                          <a:latin typeface="Calibri" panose="020F0502020204030204" pitchFamily="34" charset="0"/>
                        </a:rPr>
                        <a:t>rho</a:t>
                      </a:r>
                      <a:endParaRPr lang="el-GR" sz="11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b"/>
                      <a:r>
                        <a:rPr lang="en-US" sz="1100" b="1" i="0" u="none" strike="noStrike" dirty="0">
                          <a:solidFill>
                            <a:srgbClr val="000000"/>
                          </a:solidFill>
                          <a:effectLst/>
                          <a:latin typeface="Calibri" panose="020F0502020204030204" pitchFamily="34" charset="0"/>
                        </a:rPr>
                        <a:t> </a:t>
                      </a:r>
                      <a:r>
                        <a:rPr lang="en-US" sz="1100" b="1" i="0" u="none" strike="noStrike" dirty="0" err="1">
                          <a:solidFill>
                            <a:srgbClr val="000000"/>
                          </a:solidFill>
                          <a:effectLst/>
                          <a:latin typeface="Calibri" panose="020F0502020204030204" pitchFamily="34" charset="0"/>
                        </a:rPr>
                        <a:t>chisq</a:t>
                      </a:r>
                      <a:endParaRPr lang="el-GR" sz="11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b"/>
                      <a:r>
                        <a:rPr lang="en-US" sz="1100" b="1" i="0" u="none" strike="noStrike">
                          <a:solidFill>
                            <a:srgbClr val="000000"/>
                          </a:solidFill>
                          <a:effectLst/>
                          <a:latin typeface="Calibri" panose="020F0502020204030204" pitchFamily="34" charset="0"/>
                        </a:rPr>
                        <a:t>P-value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190500">
                <a:tc>
                  <a:txBody>
                    <a:bodyPr/>
                    <a:lstStyle/>
                    <a:p>
                      <a:pPr algn="l" fontAlgn="b"/>
                      <a:r>
                        <a:rPr lang="en-US" sz="1100" b="0" i="0" u="none" strike="noStrike" dirty="0">
                          <a:solidFill>
                            <a:srgbClr val="000000"/>
                          </a:solidFill>
                          <a:effectLst/>
                          <a:latin typeface="Calibri" panose="020F0502020204030204" pitchFamily="34" charset="0"/>
                        </a:rPr>
                        <a:t>Assessment scores 0-30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b"/>
                      <a:r>
                        <a:rPr lang="en-US" sz="1100" b="0" i="0" u="none" strike="noStrike" dirty="0">
                          <a:solidFill>
                            <a:srgbClr val="000000"/>
                          </a:solidFill>
                          <a:effectLst/>
                          <a:latin typeface="Calibri" panose="020F0502020204030204" pitchFamily="34" charset="0"/>
                        </a:rPr>
                        <a:t>0.01265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6.020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0.01415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190500">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lang="en-US" sz="1100" kern="1200">
                          <a:solidFill>
                            <a:schemeClr val="tx1"/>
                          </a:solidFill>
                          <a:latin typeface="+mn-lt"/>
                          <a:ea typeface="+mn-ea"/>
                          <a:cs typeface="+mn-cs"/>
                        </a:rPr>
                        <a:t>Assessment scores 30-70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0.00963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3.500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0.06137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190500">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lang="en-US" sz="1100" kern="1200">
                          <a:solidFill>
                            <a:schemeClr val="tx1"/>
                          </a:solidFill>
                          <a:latin typeface="+mn-lt"/>
                          <a:ea typeface="+mn-ea"/>
                          <a:cs typeface="+mn-cs"/>
                        </a:rPr>
                        <a:t>Weekends_Only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-0.00982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3.632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0.05666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190500">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Applied as Associate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0.00327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0.403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0.52551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xmlns="" val="10004"/>
                  </a:ext>
                </a:extLst>
              </a:tr>
              <a:tr h="190500">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lang="en-US" sz="1100" kern="1200">
                          <a:solidFill>
                            <a:schemeClr val="tx1"/>
                          </a:solidFill>
                          <a:latin typeface="+mn-lt"/>
                          <a:ea typeface="+mn-ea"/>
                          <a:cs typeface="+mn-cs"/>
                        </a:rPr>
                        <a:t>Rehire - 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0.04417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73.594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190500">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lang="en-US" sz="1100" kern="1200">
                          <a:solidFill>
                            <a:schemeClr val="tx1"/>
                          </a:solidFill>
                          <a:latin typeface="+mn-lt"/>
                          <a:ea typeface="+mn-ea"/>
                          <a:cs typeface="+mn-cs"/>
                        </a:rPr>
                        <a:t>High School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-0.00501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0.945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0.33098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xmlns="" val="10006"/>
                  </a:ext>
                </a:extLst>
              </a:tr>
              <a:tr h="190500">
                <a:tc>
                  <a:txBody>
                    <a:bodyPr/>
                    <a:lstStyle/>
                    <a:p>
                      <a:pPr algn="l" fontAlgn="b"/>
                      <a:r>
                        <a:rPr lang="en-US" sz="1100" b="0" i="0" u="none" strike="noStrike">
                          <a:solidFill>
                            <a:srgbClr val="000000"/>
                          </a:solidFill>
                          <a:effectLst/>
                          <a:latin typeface="Calibri" panose="020F0502020204030204" pitchFamily="34" charset="0"/>
                        </a:rPr>
                        <a:t>Associates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b"/>
                      <a:r>
                        <a:rPr lang="en-US" sz="1100" dirty="0"/>
                        <a:t>-0.01445</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lang="en-US" sz="1100" dirty="0"/>
                        <a:t>7.883</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lang="en-US" sz="1100" dirty="0"/>
                        <a:t>0.00499</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190500">
                <a:tc>
                  <a:txBody>
                    <a:bodyPr/>
                    <a:lstStyle/>
                    <a:p>
                      <a:pPr algn="l" fontAlgn="b"/>
                      <a:r>
                        <a:rPr lang="en-US" sz="1100" b="0" i="0" u="none" strike="noStrike">
                          <a:solidFill>
                            <a:srgbClr val="000000"/>
                          </a:solidFill>
                          <a:effectLst/>
                          <a:latin typeface="Calibri" panose="020F0502020204030204" pitchFamily="34" charset="0"/>
                        </a:rPr>
                        <a:t>Bachelors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just" fontAlgn="b"/>
                      <a:r>
                        <a:rPr lang="en-US" sz="1100" dirty="0"/>
                        <a:t>0.00570</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lang="en-US" sz="1100" dirty="0"/>
                        <a:t>1.225</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lang="en-US" sz="1100" dirty="0"/>
                        <a:t>0.26834</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xmlns="" val="10008"/>
                  </a:ext>
                </a:extLst>
              </a:tr>
            </a:tbl>
          </a:graphicData>
        </a:graphic>
      </p:graphicFrame>
      <p:sp>
        <p:nvSpPr>
          <p:cNvPr id="8" name="TextBox 7"/>
          <p:cNvSpPr txBox="1"/>
          <p:nvPr/>
        </p:nvSpPr>
        <p:spPr bwMode="auto">
          <a:xfrm>
            <a:off x="230719" y="4334347"/>
            <a:ext cx="8343842" cy="1292662"/>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marL="742950" lvl="1" indent="-285750" algn="l" eaLnBrk="0" hangingPunct="0">
              <a:lnSpc>
                <a:spcPct val="150000"/>
              </a:lnSpc>
              <a:buFont typeface="Wingdings" panose="05000000000000000000" pitchFamily="2" charset="2"/>
              <a:buChar char="§"/>
            </a:pPr>
            <a:r>
              <a:rPr lang="en-US" sz="1400" dirty="0">
                <a:solidFill>
                  <a:srgbClr val="000000"/>
                </a:solidFill>
                <a:latin typeface="Arial"/>
                <a:ea typeface="Calibri" panose="020F0502020204030204" pitchFamily="34" charset="0"/>
                <a:cs typeface="Times New Roman" panose="02020603050405020304" pitchFamily="18" charset="0"/>
              </a:rPr>
              <a:t>A p-value less than 5% implies violation of the proportionality assumption. Possible correction mechanisms include:</a:t>
            </a:r>
          </a:p>
          <a:p>
            <a:pPr marL="1200150" lvl="2" indent="-285750" algn="l" eaLnBrk="0" hangingPunct="0">
              <a:lnSpc>
                <a:spcPct val="150000"/>
              </a:lnSpc>
              <a:buFont typeface="Wingdings" panose="05000000000000000000" pitchFamily="2" charset="2"/>
              <a:buChar char="§"/>
            </a:pPr>
            <a:r>
              <a:rPr lang="en-US" sz="1400" dirty="0" smtClean="0">
                <a:solidFill>
                  <a:srgbClr val="000000"/>
                </a:solidFill>
                <a:latin typeface="Arial"/>
                <a:ea typeface="Calibri" panose="020F0502020204030204" pitchFamily="34" charset="0"/>
                <a:cs typeface="Times New Roman" panose="02020603050405020304" pitchFamily="18" charset="0"/>
              </a:rPr>
              <a:t>Adding time-dependent </a:t>
            </a:r>
            <a:r>
              <a:rPr lang="en-US" sz="1400" dirty="0" smtClean="0">
                <a:solidFill>
                  <a:srgbClr val="000000"/>
                </a:solidFill>
                <a:latin typeface="Arial"/>
                <a:ea typeface="Calibri" panose="020F0502020204030204" pitchFamily="34" charset="0"/>
                <a:cs typeface="Times New Roman" panose="02020603050405020304" pitchFamily="18" charset="0"/>
              </a:rPr>
              <a:t>risk factors to the model. Example: </a:t>
            </a:r>
            <a:r>
              <a:rPr lang="en-US" sz="1400" i="1" dirty="0">
                <a:solidFill>
                  <a:srgbClr val="000000"/>
                </a:solidFill>
                <a:latin typeface="Calibri" panose="020F0502020204030204" pitchFamily="34" charset="0"/>
              </a:rPr>
              <a:t>Assessment scores </a:t>
            </a:r>
            <a:r>
              <a:rPr lang="en-US" sz="1400" i="1" dirty="0" smtClean="0">
                <a:solidFill>
                  <a:srgbClr val="000000"/>
                </a:solidFill>
                <a:latin typeface="Calibri" panose="020F0502020204030204" pitchFamily="34" charset="0"/>
              </a:rPr>
              <a:t>0-30  x Time</a:t>
            </a:r>
            <a:endParaRPr lang="en-US" sz="1400" i="1" dirty="0" smtClean="0">
              <a:solidFill>
                <a:srgbClr val="000000"/>
              </a:solidFill>
              <a:latin typeface="Arial"/>
              <a:ea typeface="Calibri" panose="020F0502020204030204" pitchFamily="34" charset="0"/>
              <a:cs typeface="Times New Roman" panose="02020603050405020304" pitchFamily="18" charset="0"/>
            </a:endParaRPr>
          </a:p>
          <a:p>
            <a:pPr marL="1200150" lvl="2" indent="-285750" algn="l" eaLnBrk="0" hangingPunct="0">
              <a:lnSpc>
                <a:spcPct val="150000"/>
              </a:lnSpc>
              <a:buFont typeface="Wingdings" panose="05000000000000000000" pitchFamily="2" charset="2"/>
              <a:buChar char="§"/>
            </a:pPr>
            <a:r>
              <a:rPr lang="en-US" sz="1400" dirty="0" smtClean="0">
                <a:solidFill>
                  <a:srgbClr val="000000"/>
                </a:solidFill>
                <a:latin typeface="Arial"/>
                <a:ea typeface="Calibri" panose="020F0502020204030204" pitchFamily="34" charset="0"/>
                <a:cs typeface="Times New Roman" panose="02020603050405020304" pitchFamily="18" charset="0"/>
              </a:rPr>
              <a:t>Stratification of risk factors that violated the PH assumption.</a:t>
            </a:r>
            <a:endParaRPr lang="en-US" sz="1400" dirty="0">
              <a:solidFill>
                <a:srgbClr val="000000"/>
              </a:solidFill>
              <a:latin typeface="Arial"/>
              <a:ea typeface="Calibri" panose="020F0502020204030204" pitchFamily="34" charset="0"/>
              <a:cs typeface="Times New Roman" panose="02020603050405020304" pitchFamily="18" charset="0"/>
            </a:endParaRPr>
          </a:p>
        </p:txBody>
      </p:sp>
      <p:graphicFrame>
        <p:nvGraphicFramePr>
          <p:cNvPr id="9" name="Diagram 8"/>
          <p:cNvGraphicFramePr/>
          <p:nvPr>
            <p:extLst>
              <p:ext uri="{D42A27DB-BD31-4B8C-83A1-F6EECF244321}">
                <p14:modId xmlns:p14="http://schemas.microsoft.com/office/powerpoint/2010/main" val="3313406401"/>
              </p:ext>
            </p:extLst>
          </p:nvPr>
        </p:nvGraphicFramePr>
        <p:xfrm>
          <a:off x="3303372" y="36515"/>
          <a:ext cx="5123935" cy="314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p:cNvPicPr>
            <a:picLocks noChangeAspect="1"/>
          </p:cNvPicPr>
          <p:nvPr/>
        </p:nvPicPr>
        <p:blipFill>
          <a:blip r:embed="rId7"/>
          <a:stretch>
            <a:fillRect/>
          </a:stretch>
        </p:blipFill>
        <p:spPr>
          <a:xfrm>
            <a:off x="4843849" y="2326154"/>
            <a:ext cx="3730712" cy="1743635"/>
          </a:xfrm>
          <a:prstGeom prst="rect">
            <a:avLst/>
          </a:prstGeom>
        </p:spPr>
      </p:pic>
    </p:spTree>
    <p:extLst>
      <p:ext uri="{BB962C8B-B14F-4D97-AF65-F5344CB8AC3E}">
        <p14:creationId xmlns:p14="http://schemas.microsoft.com/office/powerpoint/2010/main" val="2865448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9"/>
          </p:nvPr>
        </p:nvSpPr>
        <p:spPr>
          <a:xfrm>
            <a:off x="1917246" y="2012916"/>
            <a:ext cx="2388053" cy="1038225"/>
          </a:xfrm>
          <a:noFill/>
        </p:spPr>
        <p:txBody>
          <a:bodyPr anchor="ctr" anchorCtr="1"/>
          <a:lstStyle/>
          <a:p>
            <a:pPr algn="ctr"/>
            <a:r>
              <a:rPr lang="en-US" dirty="0">
                <a:solidFill>
                  <a:schemeClr val="tx1">
                    <a:lumMod val="50000"/>
                    <a:lumOff val="50000"/>
                  </a:schemeClr>
                </a:solidFill>
              </a:rPr>
              <a:t>Overview of Survival Analysis</a:t>
            </a:r>
          </a:p>
        </p:txBody>
      </p:sp>
      <p:sp>
        <p:nvSpPr>
          <p:cNvPr id="4" name="Text Placeholder 3"/>
          <p:cNvSpPr>
            <a:spLocks noGrp="1"/>
          </p:cNvSpPr>
          <p:nvPr>
            <p:ph type="body" sz="quarter" idx="20"/>
          </p:nvPr>
        </p:nvSpPr>
        <p:spPr>
          <a:xfrm>
            <a:off x="4672689" y="2012915"/>
            <a:ext cx="2388053" cy="1038225"/>
          </a:xfrm>
          <a:noFill/>
        </p:spPr>
        <p:txBody>
          <a:bodyPr anchor="ctr" anchorCtr="1"/>
          <a:lstStyle/>
          <a:p>
            <a:pPr algn="ctr"/>
            <a:r>
              <a:rPr lang="en-US" dirty="0">
                <a:solidFill>
                  <a:schemeClr val="tx1">
                    <a:lumMod val="50000"/>
                    <a:lumOff val="50000"/>
                  </a:schemeClr>
                </a:solidFill>
              </a:rPr>
              <a:t>An IO Lens to Time-based Modeling</a:t>
            </a:r>
          </a:p>
        </p:txBody>
      </p:sp>
      <p:sp>
        <p:nvSpPr>
          <p:cNvPr id="7" name="Footer Placeholder 6"/>
          <p:cNvSpPr>
            <a:spLocks noGrp="1"/>
          </p:cNvSpPr>
          <p:nvPr>
            <p:ph type="ftr" sz="quarter" idx="3"/>
          </p:nvPr>
        </p:nvSpPr>
        <p:spPr/>
        <p:txBody>
          <a:bodyPr/>
          <a:lstStyle/>
          <a:p>
            <a:pPr>
              <a:defRPr/>
            </a:pPr>
            <a:r>
              <a:rPr lang="en-US" sz="800">
                <a:solidFill>
                  <a:srgbClr val="7F7F7F"/>
                </a:solidFill>
              </a:rPr>
              <a:t>© 2018 SHL and/or its affiliates. All rights reserved.</a:t>
            </a:r>
            <a:endParaRPr lang="en-US" sz="800">
              <a:solidFill>
                <a:srgbClr val="FFFFFF">
                  <a:lumMod val="50000"/>
                </a:srgbClr>
              </a:solidFill>
            </a:endParaRPr>
          </a:p>
          <a:p>
            <a:pPr>
              <a:lnSpc>
                <a:spcPct val="100000"/>
              </a:lnSpc>
              <a:spcBef>
                <a:spcPct val="0"/>
              </a:spcBef>
            </a:pPr>
            <a:r>
              <a:rPr lang="en-US" sz="800">
                <a:solidFill>
                  <a:srgbClr val="FFFFFF">
                    <a:lumMod val="50000"/>
                  </a:srgbClr>
                </a:solidFill>
              </a:rPr>
              <a:t>Version: X.X  Last modified: [insert date format: DD Month YYYY]</a:t>
            </a:r>
          </a:p>
          <a:p>
            <a:pPr>
              <a:lnSpc>
                <a:spcPct val="100000"/>
              </a:lnSpc>
              <a:spcBef>
                <a:spcPct val="0"/>
              </a:spcBef>
            </a:pPr>
            <a:r>
              <a:rPr lang="en-US" sz="800" b="1">
                <a:solidFill>
                  <a:srgbClr val="FFFFFF">
                    <a:lumMod val="50000"/>
                  </a:srgbClr>
                </a:solidFill>
              </a:rPr>
              <a:t>CONFIDENTIAL OR RESTRICTED [Delete as appropriate]</a:t>
            </a:r>
            <a:endParaRPr lang="en-US" sz="800" dirty="0">
              <a:solidFill>
                <a:srgbClr val="FFFFFF">
                  <a:lumMod val="50000"/>
                </a:srgbClr>
              </a:solidFill>
            </a:endParaRPr>
          </a:p>
        </p:txBody>
      </p:sp>
      <p:sp>
        <p:nvSpPr>
          <p:cNvPr id="12" name="Text Placeholder 5"/>
          <p:cNvSpPr txBox="1">
            <a:spLocks/>
          </p:cNvSpPr>
          <p:nvPr/>
        </p:nvSpPr>
        <p:spPr>
          <a:xfrm>
            <a:off x="1917244" y="3302836"/>
            <a:ext cx="2388055" cy="1038225"/>
          </a:xfrm>
          <a:prstGeom prst="rect">
            <a:avLst/>
          </a:prstGeom>
          <a:noFill/>
          <a:ln>
            <a:solidFill>
              <a:schemeClr val="tx2"/>
            </a:solidFill>
          </a:ln>
        </p:spPr>
        <p:txBody>
          <a:bodyPr lIns="91440" tIns="91440" rIns="91440" bIns="91440" anchor="ctr" anchorCtr="1"/>
          <a:lstStyle>
            <a:defPPr>
              <a:defRPr lang="en-GB"/>
            </a:defPPr>
            <a:lvl1pPr marL="0" indent="0" algn="l" eaLnBrk="1" hangingPunct="1">
              <a:lnSpc>
                <a:spcPct val="110000"/>
              </a:lnSpc>
              <a:spcBef>
                <a:spcPts val="700"/>
              </a:spcBef>
              <a:buClr>
                <a:srgbClr val="4D4F53"/>
              </a:buClr>
              <a:buFont typeface="Wingdings" charset="2"/>
              <a:buNone/>
              <a:defRPr sz="1600" kern="0">
                <a:solidFill>
                  <a:schemeClr val="bg1">
                    <a:lumMod val="50000"/>
                  </a:schemeClr>
                </a:solidFill>
                <a:latin typeface="Arial"/>
                <a:cs typeface="Arial"/>
              </a:defRPr>
            </a:lvl1pPr>
            <a:lvl2pPr marL="209550" indent="0" algn="l" eaLnBrk="1" hangingPunct="1">
              <a:lnSpc>
                <a:spcPct val="110000"/>
              </a:lnSpc>
              <a:spcBef>
                <a:spcPts val="600"/>
              </a:spcBef>
              <a:buClr>
                <a:srgbClr val="4D4F53"/>
              </a:buClr>
              <a:buFont typeface="Lucida Grande"/>
              <a:buNone/>
              <a:defRPr>
                <a:solidFill>
                  <a:schemeClr val="bg1">
                    <a:lumMod val="50000"/>
                  </a:schemeClr>
                </a:solidFill>
                <a:latin typeface="Arial"/>
                <a:cs typeface="Arial"/>
              </a:defRPr>
            </a:lvl2pPr>
            <a:lvl3pPr marL="400050" indent="0" algn="l" eaLnBrk="1" hangingPunct="1">
              <a:lnSpc>
                <a:spcPct val="110000"/>
              </a:lnSpc>
              <a:spcBef>
                <a:spcPts val="500"/>
              </a:spcBef>
              <a:buClr>
                <a:srgbClr val="4D4F53"/>
              </a:buClr>
              <a:buFont typeface="Wingdings" charset="2"/>
              <a:buNone/>
              <a:defRPr sz="1600">
                <a:solidFill>
                  <a:schemeClr val="bg1">
                    <a:lumMod val="50000"/>
                  </a:schemeClr>
                </a:solidFill>
                <a:latin typeface="Arial"/>
                <a:cs typeface="Arial"/>
              </a:defRPr>
            </a:lvl3pPr>
            <a:lvl4pPr marL="595313" indent="0" algn="l" eaLnBrk="1" hangingPunct="1">
              <a:lnSpc>
                <a:spcPct val="110000"/>
              </a:lnSpc>
              <a:spcBef>
                <a:spcPts val="500"/>
              </a:spcBef>
              <a:buClr>
                <a:srgbClr val="4D4F53"/>
              </a:buClr>
              <a:buFont typeface="Lucida Grande"/>
              <a:buNone/>
              <a:defRPr sz="1400">
                <a:solidFill>
                  <a:schemeClr val="bg1">
                    <a:lumMod val="50000"/>
                  </a:schemeClr>
                </a:solidFill>
                <a:latin typeface="Arial"/>
                <a:cs typeface="Arial"/>
              </a:defRPr>
            </a:lvl4pPr>
            <a:lvl5pPr marL="790575" indent="0" algn="l" eaLnBrk="1" hangingPunct="1">
              <a:lnSpc>
                <a:spcPct val="110000"/>
              </a:lnSpc>
              <a:spcBef>
                <a:spcPts val="500"/>
              </a:spcBef>
              <a:buClr>
                <a:srgbClr val="4D4F53"/>
              </a:buClr>
              <a:buFont typeface="Wingdings" charset="2"/>
              <a:buNone/>
              <a:defRPr sz="1400">
                <a:solidFill>
                  <a:schemeClr val="bg1">
                    <a:lumMod val="50000"/>
                  </a:schemeClr>
                </a:solidFill>
                <a:latin typeface="Arial"/>
                <a:cs typeface="Arial"/>
              </a:defRPr>
            </a:lvl5pPr>
            <a:lvl6pPr marL="1443038" indent="-195263" fontAlgn="base">
              <a:lnSpc>
                <a:spcPct val="133000"/>
              </a:lnSpc>
              <a:spcBef>
                <a:spcPct val="21000"/>
              </a:spcBef>
              <a:spcAft>
                <a:spcPct val="0"/>
              </a:spcAft>
              <a:buClr>
                <a:schemeClr val="bg2"/>
              </a:buClr>
              <a:buChar char="•"/>
              <a:defRPr>
                <a:latin typeface="+mn-lt"/>
              </a:defRPr>
            </a:lvl6pPr>
            <a:lvl7pPr marL="1900238" indent="-195263" fontAlgn="base">
              <a:lnSpc>
                <a:spcPct val="133000"/>
              </a:lnSpc>
              <a:spcBef>
                <a:spcPct val="21000"/>
              </a:spcBef>
              <a:spcAft>
                <a:spcPct val="0"/>
              </a:spcAft>
              <a:buClr>
                <a:schemeClr val="bg2"/>
              </a:buClr>
              <a:buChar char="•"/>
              <a:defRPr>
                <a:latin typeface="+mn-lt"/>
              </a:defRPr>
            </a:lvl7pPr>
            <a:lvl8pPr marL="2357438" indent="-195263" fontAlgn="base">
              <a:lnSpc>
                <a:spcPct val="133000"/>
              </a:lnSpc>
              <a:spcBef>
                <a:spcPct val="21000"/>
              </a:spcBef>
              <a:spcAft>
                <a:spcPct val="0"/>
              </a:spcAft>
              <a:buClr>
                <a:schemeClr val="bg2"/>
              </a:buClr>
              <a:buChar char="•"/>
              <a:defRPr>
                <a:latin typeface="+mn-lt"/>
              </a:defRPr>
            </a:lvl8pPr>
            <a:lvl9pPr marL="2814638" indent="-195263" fontAlgn="base">
              <a:lnSpc>
                <a:spcPct val="133000"/>
              </a:lnSpc>
              <a:spcBef>
                <a:spcPct val="21000"/>
              </a:spcBef>
              <a:spcAft>
                <a:spcPct val="0"/>
              </a:spcAft>
              <a:buClr>
                <a:schemeClr val="bg2"/>
              </a:buClr>
              <a:buChar char="•"/>
              <a:defRPr>
                <a:latin typeface="+mn-lt"/>
              </a:defRPr>
            </a:lvl9pPr>
          </a:lstStyle>
          <a:p>
            <a:pPr algn="ctr"/>
            <a:r>
              <a:rPr lang="en-US" dirty="0">
                <a:solidFill>
                  <a:schemeClr val="tx1">
                    <a:lumMod val="50000"/>
                    <a:lumOff val="50000"/>
                  </a:schemeClr>
                </a:solidFill>
              </a:rPr>
              <a:t>Case Study</a:t>
            </a:r>
          </a:p>
        </p:txBody>
      </p:sp>
      <p:sp>
        <p:nvSpPr>
          <p:cNvPr id="10" name="Text Placeholder 2"/>
          <p:cNvSpPr txBox="1">
            <a:spLocks/>
          </p:cNvSpPr>
          <p:nvPr/>
        </p:nvSpPr>
        <p:spPr>
          <a:xfrm>
            <a:off x="4672690" y="3302835"/>
            <a:ext cx="2388053" cy="1038225"/>
          </a:xfrm>
          <a:prstGeom prst="rect">
            <a:avLst/>
          </a:prstGeom>
          <a:solidFill>
            <a:schemeClr val="tx2"/>
          </a:solidFill>
          <a:ln>
            <a:solidFill>
              <a:schemeClr val="tx2"/>
            </a:solidFill>
          </a:ln>
        </p:spPr>
        <p:txBody>
          <a:bodyPr lIns="91440" tIns="91440" rIns="91440" bIns="91440" anchor="ctr" anchorCtr="1"/>
          <a:lstStyle>
            <a:lvl1pPr marL="0" indent="0" algn="l" rtl="0" eaLnBrk="1" fontAlgn="base" hangingPunct="1">
              <a:lnSpc>
                <a:spcPct val="110000"/>
              </a:lnSpc>
              <a:spcBef>
                <a:spcPts val="700"/>
              </a:spcBef>
              <a:spcAft>
                <a:spcPct val="0"/>
              </a:spcAft>
              <a:buClr>
                <a:srgbClr val="4D4F53"/>
              </a:buClr>
              <a:buFont typeface="Wingdings" charset="2"/>
              <a:buNone/>
              <a:defRPr sz="1600">
                <a:solidFill>
                  <a:schemeClr val="bg1">
                    <a:lumMod val="50000"/>
                  </a:schemeClr>
                </a:solidFill>
                <a:latin typeface="Arial"/>
                <a:ea typeface="+mn-ea"/>
                <a:cs typeface="Arial"/>
              </a:defRPr>
            </a:lvl1pPr>
            <a:lvl2pPr marL="209550" indent="0" algn="l" rtl="0" eaLnBrk="1" fontAlgn="base" hangingPunct="1">
              <a:lnSpc>
                <a:spcPct val="110000"/>
              </a:lnSpc>
              <a:spcBef>
                <a:spcPts val="600"/>
              </a:spcBef>
              <a:spcAft>
                <a:spcPct val="0"/>
              </a:spcAft>
              <a:buClr>
                <a:srgbClr val="4D4F53"/>
              </a:buClr>
              <a:buFont typeface="Lucida Grande"/>
              <a:buNone/>
              <a:defRPr>
                <a:solidFill>
                  <a:schemeClr val="bg1">
                    <a:lumMod val="50000"/>
                  </a:schemeClr>
                </a:solidFill>
                <a:latin typeface="Arial"/>
                <a:cs typeface="Arial"/>
              </a:defRPr>
            </a:lvl2pPr>
            <a:lvl3pPr marL="400050" indent="0" algn="l" rtl="0" eaLnBrk="1" fontAlgn="base" hangingPunct="1">
              <a:lnSpc>
                <a:spcPct val="110000"/>
              </a:lnSpc>
              <a:spcBef>
                <a:spcPts val="500"/>
              </a:spcBef>
              <a:spcAft>
                <a:spcPct val="0"/>
              </a:spcAft>
              <a:buClr>
                <a:srgbClr val="4D4F53"/>
              </a:buClr>
              <a:buFont typeface="Wingdings" charset="2"/>
              <a:buNone/>
              <a:defRPr sz="1600">
                <a:solidFill>
                  <a:schemeClr val="bg1">
                    <a:lumMod val="50000"/>
                  </a:schemeClr>
                </a:solidFill>
                <a:latin typeface="Arial"/>
                <a:cs typeface="Arial"/>
              </a:defRPr>
            </a:lvl3pPr>
            <a:lvl4pPr marL="595313" indent="0" algn="l" rtl="0" eaLnBrk="1" fontAlgn="base" hangingPunct="1">
              <a:lnSpc>
                <a:spcPct val="110000"/>
              </a:lnSpc>
              <a:spcBef>
                <a:spcPts val="500"/>
              </a:spcBef>
              <a:spcAft>
                <a:spcPct val="0"/>
              </a:spcAft>
              <a:buClr>
                <a:srgbClr val="4D4F53"/>
              </a:buClr>
              <a:buFont typeface="Lucida Grande"/>
              <a:buNone/>
              <a:defRPr sz="1400">
                <a:solidFill>
                  <a:schemeClr val="bg1">
                    <a:lumMod val="50000"/>
                  </a:schemeClr>
                </a:solidFill>
                <a:latin typeface="Arial"/>
                <a:cs typeface="Arial"/>
              </a:defRPr>
            </a:lvl4pPr>
            <a:lvl5pPr marL="790575" indent="0" algn="l" rtl="0" eaLnBrk="1" fontAlgn="base" hangingPunct="1">
              <a:lnSpc>
                <a:spcPct val="110000"/>
              </a:lnSpc>
              <a:spcBef>
                <a:spcPts val="500"/>
              </a:spcBef>
              <a:spcAft>
                <a:spcPct val="0"/>
              </a:spcAft>
              <a:buClr>
                <a:srgbClr val="4D4F53"/>
              </a:buClr>
              <a:buFont typeface="Wingdings" charset="2"/>
              <a:buNone/>
              <a:defRPr sz="1400">
                <a:solidFill>
                  <a:schemeClr val="bg1">
                    <a:lumMod val="50000"/>
                  </a:schemeClr>
                </a:solidFill>
                <a:latin typeface="Arial"/>
                <a:cs typeface="Arial"/>
              </a:defRPr>
            </a:lvl5pPr>
            <a:lvl6pPr marL="14430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6pPr>
            <a:lvl7pPr marL="19002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7pPr>
            <a:lvl8pPr marL="23574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8pPr>
            <a:lvl9pPr marL="28146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9pPr>
          </a:lstStyle>
          <a:p>
            <a:pPr algn="ctr"/>
            <a:r>
              <a:rPr lang="en-US" kern="0" dirty="0">
                <a:solidFill>
                  <a:schemeClr val="bg1"/>
                </a:solidFill>
              </a:rPr>
              <a:t>Summary and Conclusions</a:t>
            </a:r>
          </a:p>
        </p:txBody>
      </p:sp>
    </p:spTree>
    <p:extLst>
      <p:ext uri="{BB962C8B-B14F-4D97-AF65-F5344CB8AC3E}">
        <p14:creationId xmlns:p14="http://schemas.microsoft.com/office/powerpoint/2010/main" val="5270309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730" y="193897"/>
            <a:ext cx="8227438" cy="769930"/>
          </a:xfrm>
        </p:spPr>
        <p:txBody>
          <a:bodyPr/>
          <a:lstStyle/>
          <a:p>
            <a:r>
              <a:rPr lang="en-US" dirty="0"/>
              <a:t>Summary and Conclusions</a:t>
            </a:r>
          </a:p>
        </p:txBody>
      </p:sp>
      <p:sp>
        <p:nvSpPr>
          <p:cNvPr id="7" name="TextBox 6"/>
          <p:cNvSpPr txBox="1"/>
          <p:nvPr/>
        </p:nvSpPr>
        <p:spPr bwMode="auto">
          <a:xfrm>
            <a:off x="230719" y="1070565"/>
            <a:ext cx="8343842" cy="4524315"/>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marL="285750" indent="-285750" algn="l">
              <a:lnSpc>
                <a:spcPct val="150000"/>
              </a:lnSpc>
              <a:buFont typeface="Wingdings" panose="05000000000000000000" pitchFamily="2" charset="2"/>
              <a:buChar char="§"/>
            </a:pPr>
            <a:r>
              <a:rPr lang="en-US" sz="1400" dirty="0"/>
              <a:t>Events such as turnover are inevitable. They will eventually happen to 100% of hires for various reasons. </a:t>
            </a:r>
          </a:p>
          <a:p>
            <a:pPr marL="285750" indent="-285750" algn="l">
              <a:lnSpc>
                <a:spcPct val="150000"/>
              </a:lnSpc>
              <a:buFont typeface="Wingdings" panose="05000000000000000000" pitchFamily="2" charset="2"/>
              <a:buChar char="§"/>
            </a:pPr>
            <a:r>
              <a:rPr lang="en-US" sz="1400" dirty="0"/>
              <a:t>When an organization hires a new employee, it cares a great deal about how long the person is likely to stay. </a:t>
            </a:r>
          </a:p>
          <a:p>
            <a:pPr marL="285750" indent="-285750" algn="l">
              <a:lnSpc>
                <a:spcPct val="150000"/>
              </a:lnSpc>
              <a:buFont typeface="Wingdings" panose="05000000000000000000" pitchFamily="2" charset="2"/>
              <a:buChar char="§"/>
            </a:pPr>
            <a:r>
              <a:rPr lang="en-US" sz="1400" dirty="0"/>
              <a:t>When developing interventions to minimize turnover, it is important to determine how much the intervention extends employee tenure, not just whether there is an overall positive ROI. </a:t>
            </a:r>
          </a:p>
          <a:p>
            <a:pPr marL="285750" indent="-285750" algn="l">
              <a:lnSpc>
                <a:spcPct val="150000"/>
              </a:lnSpc>
              <a:buFont typeface="Wingdings" panose="05000000000000000000" pitchFamily="2" charset="2"/>
              <a:buChar char="§"/>
            </a:pPr>
            <a:r>
              <a:rPr lang="en-US" sz="1400" dirty="0"/>
              <a:t>Other employee outcomes, such as reaching full productivity in a sales role or being promoted, are not inevitable for every individual. They will occur for only a portion of the workforce and they will happen at different times. In these cases, knowing if an event will occur is only part of the story. This tutorial demonstrated the practical value to internal practitioners and line managers of knowing </a:t>
            </a:r>
          </a:p>
          <a:p>
            <a:pPr marL="742950" lvl="1" indent="-285750" algn="l">
              <a:lnSpc>
                <a:spcPct val="150000"/>
              </a:lnSpc>
              <a:buFont typeface="Wingdings" panose="05000000000000000000" pitchFamily="2" charset="2"/>
              <a:buChar char="§"/>
            </a:pPr>
            <a:r>
              <a:rPr lang="en-US" sz="1400" dirty="0"/>
              <a:t>when these events will occur, and </a:t>
            </a:r>
          </a:p>
          <a:p>
            <a:pPr marL="742950" lvl="1" indent="-285750" algn="l">
              <a:lnSpc>
                <a:spcPct val="150000"/>
              </a:lnSpc>
              <a:buFont typeface="Wingdings" panose="05000000000000000000" pitchFamily="2" charset="2"/>
              <a:buChar char="§"/>
            </a:pPr>
            <a:r>
              <a:rPr lang="en-US" sz="1400" dirty="0"/>
              <a:t>what they can do to accelerate or delay those events. </a:t>
            </a:r>
          </a:p>
          <a:p>
            <a:pPr marL="285750" indent="-285750" algn="l">
              <a:lnSpc>
                <a:spcPct val="150000"/>
              </a:lnSpc>
              <a:buFont typeface="Wingdings" panose="05000000000000000000" pitchFamily="2" charset="2"/>
              <a:buChar char="§"/>
            </a:pPr>
            <a:r>
              <a:rPr lang="en-US" sz="1400" dirty="0"/>
              <a:t>Survival analysis’s versatility in addressing such questions at once, ability to generate time-based people insights and its applicability in many different contexts make a compelling case for its adoption.</a:t>
            </a:r>
            <a:endParaRPr lang="en-US" sz="1200" dirty="0"/>
          </a:p>
        </p:txBody>
      </p:sp>
    </p:spTree>
    <p:extLst>
      <p:ext uri="{BB962C8B-B14F-4D97-AF65-F5344CB8AC3E}">
        <p14:creationId xmlns:p14="http://schemas.microsoft.com/office/powerpoint/2010/main" val="3437656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fade">
                                      <p:cBhvr>
                                        <p:cTn id="35" dur="1000"/>
                                        <p:tgtEl>
                                          <p:spTgt spid="7">
                                            <p:txEl>
                                              <p:pRg st="4" end="4"/>
                                            </p:txEl>
                                          </p:spTgt>
                                        </p:tgtEl>
                                      </p:cBhvr>
                                    </p:animEffect>
                                    <p:anim calcmode="lin" valueType="num">
                                      <p:cBhvr>
                                        <p:cTn id="36"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7">
                                            <p:txEl>
                                              <p:pRg st="5" end="5"/>
                                            </p:txEl>
                                          </p:spTgt>
                                        </p:tgtEl>
                                        <p:attrNameLst>
                                          <p:attrName>style.visibility</p:attrName>
                                        </p:attrNameLst>
                                      </p:cBhvr>
                                      <p:to>
                                        <p:strVal val="visible"/>
                                      </p:to>
                                    </p:set>
                                    <p:animEffect transition="in" filter="fade">
                                      <p:cBhvr>
                                        <p:cTn id="40" dur="1000"/>
                                        <p:tgtEl>
                                          <p:spTgt spid="7">
                                            <p:txEl>
                                              <p:pRg st="5" end="5"/>
                                            </p:txEl>
                                          </p:spTgt>
                                        </p:tgtEl>
                                      </p:cBhvr>
                                    </p:animEffect>
                                    <p:anim calcmode="lin" valueType="num">
                                      <p:cBhvr>
                                        <p:cTn id="41"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7">
                                            <p:txEl>
                                              <p:pRg st="6" end="6"/>
                                            </p:txEl>
                                          </p:spTgt>
                                        </p:tgtEl>
                                        <p:attrNameLst>
                                          <p:attrName>style.visibility</p:attrName>
                                        </p:attrNameLst>
                                      </p:cBhvr>
                                      <p:to>
                                        <p:strVal val="visible"/>
                                      </p:to>
                                    </p:set>
                                    <p:animEffect transition="in" filter="fade">
                                      <p:cBhvr>
                                        <p:cTn id="47" dur="1000"/>
                                        <p:tgtEl>
                                          <p:spTgt spid="7">
                                            <p:txEl>
                                              <p:pRg st="6" end="6"/>
                                            </p:txEl>
                                          </p:spTgt>
                                        </p:tgtEl>
                                      </p:cBhvr>
                                    </p:animEffect>
                                    <p:anim calcmode="lin" valueType="num">
                                      <p:cBhvr>
                                        <p:cTn id="48"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794" y="1886465"/>
            <a:ext cx="8228012" cy="1128813"/>
          </a:xfrm>
        </p:spPr>
        <p:txBody>
          <a:bodyPr/>
          <a:lstStyle/>
          <a:p>
            <a:pPr algn="ctr"/>
            <a:r>
              <a:rPr lang="en-US" dirty="0" smtClean="0"/>
              <a:t>Thank you. </a:t>
            </a:r>
            <a:br>
              <a:rPr lang="en-US" dirty="0" smtClean="0"/>
            </a:br>
            <a:r>
              <a:rPr lang="en-US" dirty="0" smtClean="0"/>
              <a:t/>
            </a:r>
            <a:br>
              <a:rPr lang="en-US" dirty="0" smtClean="0"/>
            </a:br>
            <a:r>
              <a:rPr lang="en-US" dirty="0" smtClean="0"/>
              <a:t>Questions or Thoughts?</a:t>
            </a:r>
            <a:endParaRPr lang="en-US" dirty="0"/>
          </a:p>
        </p:txBody>
      </p:sp>
      <p:sp>
        <p:nvSpPr>
          <p:cNvPr id="7" name="Footer Placeholder 6"/>
          <p:cNvSpPr>
            <a:spLocks noGrp="1"/>
          </p:cNvSpPr>
          <p:nvPr>
            <p:ph type="ftr" sz="quarter" idx="3"/>
          </p:nvPr>
        </p:nvSpPr>
        <p:spPr/>
        <p:txBody>
          <a:bodyPr/>
          <a:lstStyle/>
          <a:p>
            <a:pPr>
              <a:defRPr/>
            </a:pPr>
            <a:r>
              <a:rPr lang="en-US" sz="800" smtClean="0">
                <a:solidFill>
                  <a:srgbClr val="7F7F7F"/>
                </a:solidFill>
              </a:rPr>
              <a:t>© 2018 SHL and/or its affiliates. All rights reserved.</a:t>
            </a:r>
            <a:endParaRPr lang="en-US" sz="800" smtClean="0">
              <a:solidFill>
                <a:srgbClr val="FFFFFF">
                  <a:lumMod val="50000"/>
                </a:srgbClr>
              </a:solidFill>
            </a:endParaRPr>
          </a:p>
          <a:p>
            <a:pPr>
              <a:lnSpc>
                <a:spcPct val="100000"/>
              </a:lnSpc>
              <a:spcBef>
                <a:spcPct val="0"/>
              </a:spcBef>
            </a:pPr>
            <a:r>
              <a:rPr lang="en-US" sz="800" smtClean="0">
                <a:solidFill>
                  <a:srgbClr val="FFFFFF">
                    <a:lumMod val="50000"/>
                  </a:srgbClr>
                </a:solidFill>
              </a:rPr>
              <a:t>Version: X.X  Last modified: [insert date format: DD Month YYYY]</a:t>
            </a:r>
          </a:p>
          <a:p>
            <a:pPr>
              <a:lnSpc>
                <a:spcPct val="100000"/>
              </a:lnSpc>
              <a:spcBef>
                <a:spcPct val="0"/>
              </a:spcBef>
            </a:pPr>
            <a:r>
              <a:rPr lang="en-US" sz="800" b="1" smtClean="0">
                <a:solidFill>
                  <a:srgbClr val="FFFFFF">
                    <a:lumMod val="50000"/>
                  </a:srgbClr>
                </a:solidFill>
              </a:rPr>
              <a:t>CONFIDENTIAL OR RESTRICTED [Delete as appropriate]</a:t>
            </a:r>
            <a:endParaRPr lang="en-US" sz="800" dirty="0">
              <a:solidFill>
                <a:srgbClr val="FFFFFF">
                  <a:lumMod val="50000"/>
                </a:srgbClr>
              </a:solidFill>
            </a:endParaRPr>
          </a:p>
        </p:txBody>
      </p:sp>
      <p:sp>
        <p:nvSpPr>
          <p:cNvPr id="8" name="Title 1"/>
          <p:cNvSpPr txBox="1">
            <a:spLocks/>
          </p:cNvSpPr>
          <p:nvPr/>
        </p:nvSpPr>
        <p:spPr>
          <a:xfrm>
            <a:off x="298794" y="3241589"/>
            <a:ext cx="8228012" cy="1128813"/>
          </a:xfrm>
          <a:prstGeom prst="rect">
            <a:avLst/>
          </a:prstGeom>
          <a:ln>
            <a:noFill/>
          </a:ln>
        </p:spPr>
        <p:txBody>
          <a:bodyPr lIns="0" anchor="b" anchorCtr="0"/>
          <a:lstStyle>
            <a:lvl1pPr algn="l" rtl="0" eaLnBrk="1" fontAlgn="base" hangingPunct="1">
              <a:spcBef>
                <a:spcPct val="0"/>
              </a:spcBef>
              <a:spcAft>
                <a:spcPct val="0"/>
              </a:spcAft>
              <a:defRPr sz="2400" b="1" cap="none" baseline="0">
                <a:solidFill>
                  <a:schemeClr val="tx1">
                    <a:lumMod val="65000"/>
                    <a:lumOff val="35000"/>
                  </a:schemeClr>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2400">
                <a:solidFill>
                  <a:schemeClr val="tx2"/>
                </a:solidFill>
                <a:latin typeface="Georgia" pitchFamily="18" charset="0"/>
              </a:defRPr>
            </a:lvl2pPr>
            <a:lvl3pPr algn="l" rtl="0" eaLnBrk="1" fontAlgn="base" hangingPunct="1">
              <a:spcBef>
                <a:spcPct val="0"/>
              </a:spcBef>
              <a:spcAft>
                <a:spcPct val="0"/>
              </a:spcAft>
              <a:defRPr sz="2400">
                <a:solidFill>
                  <a:schemeClr val="tx2"/>
                </a:solidFill>
                <a:latin typeface="Georgia" pitchFamily="18" charset="0"/>
              </a:defRPr>
            </a:lvl3pPr>
            <a:lvl4pPr algn="l" rtl="0" eaLnBrk="1" fontAlgn="base" hangingPunct="1">
              <a:spcBef>
                <a:spcPct val="0"/>
              </a:spcBef>
              <a:spcAft>
                <a:spcPct val="0"/>
              </a:spcAft>
              <a:defRPr sz="2400">
                <a:solidFill>
                  <a:schemeClr val="tx2"/>
                </a:solidFill>
                <a:latin typeface="Georgia" pitchFamily="18" charset="0"/>
              </a:defRPr>
            </a:lvl4pPr>
            <a:lvl5pPr algn="l" rtl="0" eaLnBrk="1" fontAlgn="base" hangingPunct="1">
              <a:spcBef>
                <a:spcPct val="0"/>
              </a:spcBef>
              <a:spcAft>
                <a:spcPct val="0"/>
              </a:spcAft>
              <a:defRPr sz="2400">
                <a:solidFill>
                  <a:schemeClr val="tx2"/>
                </a:solidFill>
                <a:latin typeface="Georgia" pitchFamily="18" charset="0"/>
              </a:defRPr>
            </a:lvl5pPr>
            <a:lvl6pPr marL="457200" algn="l" rtl="0" eaLnBrk="1" fontAlgn="base" hangingPunct="1">
              <a:spcBef>
                <a:spcPct val="0"/>
              </a:spcBef>
              <a:spcAft>
                <a:spcPct val="0"/>
              </a:spcAft>
              <a:defRPr sz="2400">
                <a:solidFill>
                  <a:schemeClr val="tx2"/>
                </a:solidFill>
                <a:latin typeface="Georgia" pitchFamily="18" charset="0"/>
              </a:defRPr>
            </a:lvl6pPr>
            <a:lvl7pPr marL="914400" algn="l" rtl="0" eaLnBrk="1" fontAlgn="base" hangingPunct="1">
              <a:spcBef>
                <a:spcPct val="0"/>
              </a:spcBef>
              <a:spcAft>
                <a:spcPct val="0"/>
              </a:spcAft>
              <a:defRPr sz="2400">
                <a:solidFill>
                  <a:schemeClr val="tx2"/>
                </a:solidFill>
                <a:latin typeface="Georgia" pitchFamily="18" charset="0"/>
              </a:defRPr>
            </a:lvl7pPr>
            <a:lvl8pPr marL="1371600" algn="l" rtl="0" eaLnBrk="1" fontAlgn="base" hangingPunct="1">
              <a:spcBef>
                <a:spcPct val="0"/>
              </a:spcBef>
              <a:spcAft>
                <a:spcPct val="0"/>
              </a:spcAft>
              <a:defRPr sz="2400">
                <a:solidFill>
                  <a:schemeClr val="tx2"/>
                </a:solidFill>
                <a:latin typeface="Georgia" pitchFamily="18" charset="0"/>
              </a:defRPr>
            </a:lvl8pPr>
            <a:lvl9pPr marL="1828800" algn="l" rtl="0" eaLnBrk="1" fontAlgn="base" hangingPunct="1">
              <a:spcBef>
                <a:spcPct val="0"/>
              </a:spcBef>
              <a:spcAft>
                <a:spcPct val="0"/>
              </a:spcAft>
              <a:defRPr sz="2400">
                <a:solidFill>
                  <a:schemeClr val="tx2"/>
                </a:solidFill>
                <a:latin typeface="Georgia" pitchFamily="18" charset="0"/>
              </a:defRPr>
            </a:lvl9pPr>
          </a:lstStyle>
          <a:p>
            <a:pPr algn="ctr"/>
            <a:r>
              <a:rPr lang="en-US" sz="1200" b="0" kern="0" dirty="0" smtClean="0"/>
              <a:t>Link to slides, R Code and Markdown:</a:t>
            </a:r>
          </a:p>
          <a:p>
            <a:pPr algn="ctr"/>
            <a:r>
              <a:rPr lang="en-US" sz="1200" kern="0" dirty="0" smtClean="0"/>
              <a:t> </a:t>
            </a:r>
            <a:r>
              <a:rPr lang="en-US" sz="1200" kern="0" dirty="0"/>
              <a:t>https://github.com/Yebele/Survival-Analysis</a:t>
            </a:r>
          </a:p>
        </p:txBody>
      </p:sp>
    </p:spTree>
    <p:extLst>
      <p:ext uri="{BB962C8B-B14F-4D97-AF65-F5344CB8AC3E}">
        <p14:creationId xmlns:p14="http://schemas.microsoft.com/office/powerpoint/2010/main" val="27327890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730" y="-3811"/>
            <a:ext cx="8228012" cy="593869"/>
          </a:xfrm>
        </p:spPr>
        <p:txBody>
          <a:bodyPr/>
          <a:lstStyle/>
          <a:p>
            <a:r>
              <a:rPr lang="en-US" dirty="0"/>
              <a:t>Overview of Survival Analysis</a:t>
            </a:r>
          </a:p>
        </p:txBody>
      </p:sp>
      <p:sp>
        <p:nvSpPr>
          <p:cNvPr id="7" name="TextBox 6"/>
          <p:cNvSpPr txBox="1"/>
          <p:nvPr/>
        </p:nvSpPr>
        <p:spPr bwMode="auto">
          <a:xfrm>
            <a:off x="218362" y="784954"/>
            <a:ext cx="8343842" cy="646331"/>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lnSpc>
                <a:spcPct val="150000"/>
              </a:lnSpc>
            </a:pPr>
            <a:r>
              <a:rPr lang="en-US" sz="1400" b="1" dirty="0"/>
              <a:t>Survival analysis is an analytical method that provides dynamic insight into the likelihood of </a:t>
            </a:r>
            <a:r>
              <a:rPr lang="en-US" sz="1400" b="1" dirty="0" smtClean="0"/>
              <a:t>event </a:t>
            </a:r>
            <a:r>
              <a:rPr lang="en-US" sz="1400" b="1" dirty="0"/>
              <a:t>of interest.</a:t>
            </a:r>
            <a:endParaRPr lang="en-US" sz="1600" b="1" dirty="0"/>
          </a:p>
        </p:txBody>
      </p:sp>
      <p:sp>
        <p:nvSpPr>
          <p:cNvPr id="5" name="Rectangle 4"/>
          <p:cNvSpPr/>
          <p:nvPr/>
        </p:nvSpPr>
        <p:spPr>
          <a:xfrm>
            <a:off x="125730" y="1431285"/>
            <a:ext cx="8372318" cy="4185761"/>
          </a:xfrm>
          <a:prstGeom prst="rect">
            <a:avLst/>
          </a:prstGeom>
        </p:spPr>
        <p:txBody>
          <a:bodyPr wrap="square">
            <a:spAutoFit/>
          </a:bodyPr>
          <a:lstStyle/>
          <a:p>
            <a:pPr marL="742950" lvl="1" indent="-285750" algn="l">
              <a:lnSpc>
                <a:spcPct val="200000"/>
              </a:lnSpc>
              <a:buFont typeface="Wingdings" panose="05000000000000000000" pitchFamily="2" charset="2"/>
              <a:buChar char="§"/>
            </a:pPr>
            <a:r>
              <a:rPr lang="en-US" sz="1400" dirty="0"/>
              <a:t>Its application was popularized in medical clinical trials where the event of interest is often death, an adverse drug reaction, or the development or recurrence of a disease.</a:t>
            </a:r>
          </a:p>
          <a:p>
            <a:pPr marL="742950" lvl="1" indent="-285750" algn="l">
              <a:lnSpc>
                <a:spcPct val="200000"/>
              </a:lnSpc>
              <a:buFont typeface="Wingdings" panose="05000000000000000000" pitchFamily="2" charset="2"/>
              <a:buChar char="§"/>
            </a:pPr>
            <a:r>
              <a:rPr lang="en-US" sz="1400" dirty="0"/>
              <a:t>When applying this method to HR, “survival” is the time-period free of an event of interest</a:t>
            </a:r>
            <a:r>
              <a:rPr lang="en-US" sz="1400" dirty="0" smtClean="0"/>
              <a:t>.</a:t>
            </a:r>
          </a:p>
          <a:p>
            <a:pPr marL="742950" lvl="1" indent="-285750" algn="l">
              <a:lnSpc>
                <a:spcPct val="200000"/>
              </a:lnSpc>
              <a:buFont typeface="Wingdings" panose="05000000000000000000" pitchFamily="2" charset="2"/>
              <a:buChar char="§"/>
            </a:pPr>
            <a:r>
              <a:rPr lang="en-US" sz="1400" dirty="0" smtClean="0"/>
              <a:t>The technique is generalizable to any research question which can be formulated as time-to-event analysis.</a:t>
            </a:r>
          </a:p>
          <a:p>
            <a:pPr marL="1200150" lvl="2" indent="-285750" algn="l">
              <a:lnSpc>
                <a:spcPct val="200000"/>
              </a:lnSpc>
              <a:buFont typeface="Courier New" panose="02070309020205020404" pitchFamily="49" charset="0"/>
              <a:buChar char="o"/>
            </a:pPr>
            <a:r>
              <a:rPr lang="en-US" sz="1200" b="1" dirty="0"/>
              <a:t>Turnover: </a:t>
            </a:r>
            <a:r>
              <a:rPr lang="en-US" sz="1200" dirty="0"/>
              <a:t>Time to attrition; time to voluntary attrition. </a:t>
            </a:r>
            <a:r>
              <a:rPr lang="en-US" sz="1200" b="1" dirty="0"/>
              <a:t>We will focus on this for the most part of the </a:t>
            </a:r>
            <a:r>
              <a:rPr lang="en-US" sz="1200" b="1" dirty="0" smtClean="0"/>
              <a:t>tutorial.</a:t>
            </a:r>
          </a:p>
          <a:p>
            <a:pPr marL="1200150" lvl="2" indent="-285750" algn="l">
              <a:lnSpc>
                <a:spcPct val="200000"/>
              </a:lnSpc>
              <a:buFont typeface="Courier New" panose="02070309020205020404" pitchFamily="49" charset="0"/>
              <a:buChar char="o"/>
            </a:pPr>
            <a:r>
              <a:rPr lang="en-US" sz="1200" b="1" dirty="0" smtClean="0"/>
              <a:t>Performance</a:t>
            </a:r>
            <a:r>
              <a:rPr lang="en-US" sz="1200" b="1" dirty="0"/>
              <a:t>: </a:t>
            </a:r>
            <a:r>
              <a:rPr lang="en-US" sz="1200" dirty="0"/>
              <a:t>Time to 90% productivity; time to fully meeting sales </a:t>
            </a:r>
            <a:r>
              <a:rPr lang="en-US" sz="1200" dirty="0" smtClean="0"/>
              <a:t>quota</a:t>
            </a:r>
            <a:endParaRPr lang="en-US" sz="1200" b="1" dirty="0" smtClean="0"/>
          </a:p>
          <a:p>
            <a:pPr marL="1200150" lvl="2" indent="-285750" algn="l">
              <a:lnSpc>
                <a:spcPct val="150000"/>
              </a:lnSpc>
              <a:buFont typeface="Courier New" panose="02070309020205020404" pitchFamily="49" charset="0"/>
              <a:buChar char="o"/>
            </a:pPr>
            <a:r>
              <a:rPr lang="en-US" sz="1200" b="1" dirty="0"/>
              <a:t>Safety: </a:t>
            </a:r>
            <a:r>
              <a:rPr lang="en-US" sz="1200" dirty="0"/>
              <a:t>Time to first workplace accident or safety violation</a:t>
            </a:r>
          </a:p>
          <a:p>
            <a:pPr marL="1200150" lvl="2" indent="-285750" algn="l">
              <a:lnSpc>
                <a:spcPct val="150000"/>
              </a:lnSpc>
              <a:buFont typeface="Courier New" panose="02070309020205020404" pitchFamily="49" charset="0"/>
              <a:buChar char="o"/>
            </a:pPr>
            <a:r>
              <a:rPr lang="en-US" sz="1200" b="1" dirty="0"/>
              <a:t>Impact: </a:t>
            </a:r>
            <a:r>
              <a:rPr lang="en-US" sz="1200" dirty="0"/>
              <a:t>Time to first patent; time to reach 100 </a:t>
            </a:r>
            <a:r>
              <a:rPr lang="en-US" sz="1200" dirty="0" smtClean="0"/>
              <a:t>citations</a:t>
            </a:r>
            <a:endParaRPr lang="en-US" sz="1200" b="1" dirty="0"/>
          </a:p>
          <a:p>
            <a:pPr marL="1200150" lvl="2" indent="-285750" algn="l">
              <a:lnSpc>
                <a:spcPct val="150000"/>
              </a:lnSpc>
              <a:buFont typeface="Courier New" panose="02070309020205020404" pitchFamily="49" charset="0"/>
              <a:buChar char="o"/>
            </a:pPr>
            <a:r>
              <a:rPr lang="en-US" sz="1200" b="1" dirty="0" smtClean="0"/>
              <a:t>Advancement</a:t>
            </a:r>
            <a:r>
              <a:rPr lang="en-US" sz="1200" b="1" dirty="0"/>
              <a:t>: </a:t>
            </a:r>
            <a:r>
              <a:rPr lang="en-US" sz="1200" dirty="0"/>
              <a:t>Time to promotion; time to merit </a:t>
            </a:r>
            <a:r>
              <a:rPr lang="en-US" sz="1200" dirty="0" smtClean="0"/>
              <a:t>increase</a:t>
            </a:r>
            <a:endParaRPr lang="en-US" sz="1400" dirty="0"/>
          </a:p>
        </p:txBody>
      </p:sp>
    </p:spTree>
    <p:extLst>
      <p:ext uri="{BB962C8B-B14F-4D97-AF65-F5344CB8AC3E}">
        <p14:creationId xmlns:p14="http://schemas.microsoft.com/office/powerpoint/2010/main" val="2390648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1000"/>
                                        <p:tgtEl>
                                          <p:spTgt spid="5">
                                            <p:txEl>
                                              <p:pRg st="1" end="1"/>
                                            </p:txEl>
                                          </p:spTgt>
                                        </p:tgtEl>
                                      </p:cBhvr>
                                    </p:animEffect>
                                    <p:anim calcmode="lin" valueType="num">
                                      <p:cBhvr>
                                        <p:cTn id="20"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fade">
                                      <p:cBhvr>
                                        <p:cTn id="26" dur="1000"/>
                                        <p:tgtEl>
                                          <p:spTgt spid="5">
                                            <p:txEl>
                                              <p:pRg st="2" end="2"/>
                                            </p:txEl>
                                          </p:spTgt>
                                        </p:tgtEl>
                                      </p:cBhvr>
                                    </p:animEffect>
                                    <p:anim calcmode="lin" valueType="num">
                                      <p:cBhvr>
                                        <p:cTn id="27"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animEffect transition="in" filter="fade">
                                      <p:cBhvr>
                                        <p:cTn id="33" dur="1000"/>
                                        <p:tgtEl>
                                          <p:spTgt spid="5">
                                            <p:txEl>
                                              <p:pRg st="3" end="3"/>
                                            </p:txEl>
                                          </p:spTgt>
                                        </p:tgtEl>
                                      </p:cBhvr>
                                    </p:animEffect>
                                    <p:anim calcmode="lin" valueType="num">
                                      <p:cBhvr>
                                        <p:cTn id="34"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5">
                                            <p:txEl>
                                              <p:pRg st="4" end="4"/>
                                            </p:txEl>
                                          </p:spTgt>
                                        </p:tgtEl>
                                        <p:attrNameLst>
                                          <p:attrName>style.visibility</p:attrName>
                                        </p:attrNameLst>
                                      </p:cBhvr>
                                      <p:to>
                                        <p:strVal val="visible"/>
                                      </p:to>
                                    </p:set>
                                    <p:animEffect transition="in" filter="fade">
                                      <p:cBhvr>
                                        <p:cTn id="40" dur="1000"/>
                                        <p:tgtEl>
                                          <p:spTgt spid="5">
                                            <p:txEl>
                                              <p:pRg st="4" end="4"/>
                                            </p:txEl>
                                          </p:spTgt>
                                        </p:tgtEl>
                                      </p:cBhvr>
                                    </p:animEffect>
                                    <p:anim calcmode="lin" valueType="num">
                                      <p:cBhvr>
                                        <p:cTn id="41"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5">
                                            <p:txEl>
                                              <p:pRg st="4" end="4"/>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5">
                                            <p:txEl>
                                              <p:pRg st="5" end="5"/>
                                            </p:txEl>
                                          </p:spTgt>
                                        </p:tgtEl>
                                        <p:attrNameLst>
                                          <p:attrName>style.visibility</p:attrName>
                                        </p:attrNameLst>
                                      </p:cBhvr>
                                      <p:to>
                                        <p:strVal val="visible"/>
                                      </p:to>
                                    </p:set>
                                    <p:animEffect transition="in" filter="fade">
                                      <p:cBhvr>
                                        <p:cTn id="45" dur="1000"/>
                                        <p:tgtEl>
                                          <p:spTgt spid="5">
                                            <p:txEl>
                                              <p:pRg st="5" end="5"/>
                                            </p:txEl>
                                          </p:spTgt>
                                        </p:tgtEl>
                                      </p:cBhvr>
                                    </p:animEffect>
                                    <p:anim calcmode="lin" valueType="num">
                                      <p:cBhvr>
                                        <p:cTn id="46"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5">
                                            <p:txEl>
                                              <p:pRg st="5" end="5"/>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5">
                                            <p:txEl>
                                              <p:pRg st="6" end="6"/>
                                            </p:txEl>
                                          </p:spTgt>
                                        </p:tgtEl>
                                        <p:attrNameLst>
                                          <p:attrName>style.visibility</p:attrName>
                                        </p:attrNameLst>
                                      </p:cBhvr>
                                      <p:to>
                                        <p:strVal val="visible"/>
                                      </p:to>
                                    </p:set>
                                    <p:animEffect transition="in" filter="fade">
                                      <p:cBhvr>
                                        <p:cTn id="50" dur="1000"/>
                                        <p:tgtEl>
                                          <p:spTgt spid="5">
                                            <p:txEl>
                                              <p:pRg st="6" end="6"/>
                                            </p:txEl>
                                          </p:spTgt>
                                        </p:tgtEl>
                                      </p:cBhvr>
                                    </p:animEffect>
                                    <p:anim calcmode="lin" valueType="num">
                                      <p:cBhvr>
                                        <p:cTn id="51"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52" dur="1000" fill="hold"/>
                                        <p:tgtEl>
                                          <p:spTgt spid="5">
                                            <p:txEl>
                                              <p:pRg st="6" end="6"/>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5">
                                            <p:txEl>
                                              <p:pRg st="7" end="7"/>
                                            </p:txEl>
                                          </p:spTgt>
                                        </p:tgtEl>
                                        <p:attrNameLst>
                                          <p:attrName>style.visibility</p:attrName>
                                        </p:attrNameLst>
                                      </p:cBhvr>
                                      <p:to>
                                        <p:strVal val="visible"/>
                                      </p:to>
                                    </p:set>
                                    <p:animEffect transition="in" filter="fade">
                                      <p:cBhvr>
                                        <p:cTn id="55" dur="1000"/>
                                        <p:tgtEl>
                                          <p:spTgt spid="5">
                                            <p:txEl>
                                              <p:pRg st="7" end="7"/>
                                            </p:txEl>
                                          </p:spTgt>
                                        </p:tgtEl>
                                      </p:cBhvr>
                                    </p:animEffect>
                                    <p:anim calcmode="lin" valueType="num">
                                      <p:cBhvr>
                                        <p:cTn id="56"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57"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730" y="-3811"/>
            <a:ext cx="8228012" cy="593869"/>
          </a:xfrm>
        </p:spPr>
        <p:txBody>
          <a:bodyPr/>
          <a:lstStyle/>
          <a:p>
            <a:r>
              <a:rPr lang="en-US" dirty="0"/>
              <a:t>Overview of Survival Analysis</a:t>
            </a:r>
          </a:p>
        </p:txBody>
      </p:sp>
      <p:sp>
        <p:nvSpPr>
          <p:cNvPr id="7" name="TextBox 6"/>
          <p:cNvSpPr txBox="1"/>
          <p:nvPr/>
        </p:nvSpPr>
        <p:spPr bwMode="auto">
          <a:xfrm>
            <a:off x="218362" y="687506"/>
            <a:ext cx="4415702" cy="2908489"/>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marL="285750" indent="-285750" algn="l">
              <a:lnSpc>
                <a:spcPct val="150000"/>
              </a:lnSpc>
              <a:buFont typeface="Wingdings" panose="05000000000000000000" pitchFamily="2" charset="2"/>
              <a:buChar char="§"/>
            </a:pPr>
            <a:r>
              <a:rPr lang="en-US" sz="1400" dirty="0" smtClean="0"/>
              <a:t>There are two major components of Survival Analysis.</a:t>
            </a:r>
          </a:p>
          <a:p>
            <a:pPr marL="285750" indent="-285750" algn="l">
              <a:lnSpc>
                <a:spcPct val="150000"/>
              </a:lnSpc>
              <a:buFont typeface="Wingdings" panose="05000000000000000000" pitchFamily="2" charset="2"/>
              <a:buChar char="§"/>
            </a:pPr>
            <a:r>
              <a:rPr lang="en-US" sz="1400" b="1" dirty="0" smtClean="0"/>
              <a:t>The first component involves p</a:t>
            </a:r>
            <a:r>
              <a:rPr lang="en-US" sz="1400" b="1" dirty="0" smtClean="0"/>
              <a:t>lotting </a:t>
            </a:r>
            <a:r>
              <a:rPr lang="en-US" sz="1400" b="1" dirty="0"/>
              <a:t>and analyzing </a:t>
            </a:r>
            <a:r>
              <a:rPr lang="en-US" sz="1400" b="1" dirty="0" smtClean="0"/>
              <a:t>a survival curve associating survival rate with time.</a:t>
            </a:r>
          </a:p>
          <a:p>
            <a:pPr marL="742950" lvl="1" indent="-285750" algn="l">
              <a:lnSpc>
                <a:spcPct val="150000"/>
              </a:lnSpc>
              <a:buFont typeface="Wingdings" panose="05000000000000000000" pitchFamily="2" charset="2"/>
              <a:buChar char="§"/>
            </a:pPr>
            <a:r>
              <a:rPr lang="en-US" sz="1400" dirty="0" smtClean="0"/>
              <a:t>Plotting these curves requires data on:</a:t>
            </a:r>
          </a:p>
          <a:p>
            <a:pPr marL="1200150" lvl="2" indent="-285750" algn="l">
              <a:lnSpc>
                <a:spcPct val="150000"/>
              </a:lnSpc>
              <a:buFont typeface="Courier New" panose="02070309020205020404" pitchFamily="49" charset="0"/>
              <a:buChar char="o"/>
            </a:pPr>
            <a:r>
              <a:rPr lang="en-US" sz="1400" dirty="0" smtClean="0"/>
              <a:t>Event </a:t>
            </a:r>
            <a:r>
              <a:rPr lang="en-US" sz="1400" dirty="0"/>
              <a:t>status and</a:t>
            </a:r>
          </a:p>
          <a:p>
            <a:pPr marL="1200150" lvl="2" indent="-285750" algn="l">
              <a:lnSpc>
                <a:spcPct val="150000"/>
              </a:lnSpc>
              <a:buFont typeface="Courier New" panose="02070309020205020404" pitchFamily="49" charset="0"/>
              <a:buChar char="o"/>
            </a:pPr>
            <a:r>
              <a:rPr lang="en-US" sz="1400" dirty="0"/>
              <a:t>Time to event (if it occurred), but involves no modeling or prediction. </a:t>
            </a:r>
          </a:p>
        </p:txBody>
      </p:sp>
      <p:pic>
        <p:nvPicPr>
          <p:cNvPr id="3" name="Picture 2"/>
          <p:cNvPicPr>
            <a:picLocks noChangeAspect="1"/>
          </p:cNvPicPr>
          <p:nvPr/>
        </p:nvPicPr>
        <p:blipFill>
          <a:blip r:embed="rId2"/>
          <a:stretch>
            <a:fillRect/>
          </a:stretch>
        </p:blipFill>
        <p:spPr>
          <a:xfrm>
            <a:off x="4634064" y="981979"/>
            <a:ext cx="4177719" cy="2550383"/>
          </a:xfrm>
          <a:prstGeom prst="rect">
            <a:avLst/>
          </a:prstGeom>
        </p:spPr>
      </p:pic>
      <p:sp>
        <p:nvSpPr>
          <p:cNvPr id="5" name="Rectangle 4"/>
          <p:cNvSpPr/>
          <p:nvPr/>
        </p:nvSpPr>
        <p:spPr>
          <a:xfrm>
            <a:off x="-296562" y="3890468"/>
            <a:ext cx="8946291" cy="1708160"/>
          </a:xfrm>
          <a:prstGeom prst="rect">
            <a:avLst/>
          </a:prstGeom>
        </p:spPr>
        <p:txBody>
          <a:bodyPr wrap="square">
            <a:spAutoFit/>
          </a:bodyPr>
          <a:lstStyle/>
          <a:p>
            <a:pPr marL="742950" lvl="1" indent="-285750" algn="l">
              <a:lnSpc>
                <a:spcPct val="150000"/>
              </a:lnSpc>
              <a:buFont typeface="Wingdings" panose="05000000000000000000" pitchFamily="2" charset="2"/>
              <a:buChar char="§"/>
            </a:pPr>
            <a:r>
              <a:rPr lang="en-US" sz="1400" dirty="0"/>
              <a:t>Different versions of the curve can be plotted for and contrasted across different forms a given predictor can take (e.g. by different countries) to extract  initial insights into which factors lead to longer or shorter survival </a:t>
            </a:r>
            <a:r>
              <a:rPr lang="en-US" sz="1400" dirty="0" smtClean="0"/>
              <a:t>times</a:t>
            </a:r>
          </a:p>
          <a:p>
            <a:pPr lvl="1" algn="l">
              <a:lnSpc>
                <a:spcPct val="150000"/>
              </a:lnSpc>
            </a:pPr>
            <a:r>
              <a:rPr lang="en-US" sz="1400" dirty="0" smtClean="0"/>
              <a:t> </a:t>
            </a:r>
            <a:endParaRPr lang="en-US" sz="1400" dirty="0"/>
          </a:p>
          <a:p>
            <a:pPr marL="742950" lvl="1" indent="-285750" algn="l">
              <a:lnSpc>
                <a:spcPct val="150000"/>
              </a:lnSpc>
              <a:buFont typeface="Wingdings" panose="05000000000000000000" pitchFamily="2" charset="2"/>
              <a:buChar char="§"/>
            </a:pPr>
            <a:endParaRPr lang="en-US" sz="1400" dirty="0"/>
          </a:p>
        </p:txBody>
      </p:sp>
    </p:spTree>
    <p:extLst>
      <p:ext uri="{BB962C8B-B14F-4D97-AF65-F5344CB8AC3E}">
        <p14:creationId xmlns:p14="http://schemas.microsoft.com/office/powerpoint/2010/main" val="1451134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100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1000"/>
                                        <p:tgtEl>
                                          <p:spTgt spid="7">
                                            <p:txEl>
                                              <p:pRg st="1" end="1"/>
                                            </p:txEl>
                                          </p:spTgt>
                                        </p:tgtEl>
                                      </p:cBhvr>
                                    </p:animEffect>
                                    <p:anim calcmode="lin" valueType="num">
                                      <p:cBhvr>
                                        <p:cTn id="14"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3000"/>
                            </p:stCondLst>
                            <p:childTnLst>
                              <p:par>
                                <p:cTn id="17" presetID="42" presetClass="entr" presetSubtype="0" fill="hold" nodeType="afterEffect">
                                  <p:stCondLst>
                                    <p:cond delay="400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fade">
                                      <p:cBhvr>
                                        <p:cTn id="26" dur="1000"/>
                                        <p:tgtEl>
                                          <p:spTgt spid="7">
                                            <p:txEl>
                                              <p:pRg st="2" end="2"/>
                                            </p:txEl>
                                          </p:spTgt>
                                        </p:tgtEl>
                                      </p:cBhvr>
                                    </p:animEffect>
                                    <p:anim calcmode="lin" valueType="num">
                                      <p:cBhvr>
                                        <p:cTn id="27"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Effect transition="in" filter="fade">
                                      <p:cBhvr>
                                        <p:cTn id="31" dur="1000"/>
                                        <p:tgtEl>
                                          <p:spTgt spid="7">
                                            <p:txEl>
                                              <p:pRg st="3" end="3"/>
                                            </p:txEl>
                                          </p:spTgt>
                                        </p:tgtEl>
                                      </p:cBhvr>
                                    </p:animEffect>
                                    <p:anim calcmode="lin" valueType="num">
                                      <p:cBhvr>
                                        <p:cTn id="32"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
                                            <p:txEl>
                                              <p:pRg st="4" end="4"/>
                                            </p:txEl>
                                          </p:spTgt>
                                        </p:tgtEl>
                                        <p:attrNameLst>
                                          <p:attrName>style.visibility</p:attrName>
                                        </p:attrNameLst>
                                      </p:cBhvr>
                                      <p:to>
                                        <p:strVal val="visible"/>
                                      </p:to>
                                    </p:set>
                                    <p:animEffect transition="in" filter="fade">
                                      <p:cBhvr>
                                        <p:cTn id="36" dur="1000"/>
                                        <p:tgtEl>
                                          <p:spTgt spid="7">
                                            <p:txEl>
                                              <p:pRg st="4" end="4"/>
                                            </p:txEl>
                                          </p:spTgt>
                                        </p:tgtEl>
                                      </p:cBhvr>
                                    </p:animEffect>
                                    <p:anim calcmode="lin" valueType="num">
                                      <p:cBhvr>
                                        <p:cTn id="37"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par>
                          <p:cTn id="39" fill="hold">
                            <p:stCondLst>
                              <p:cond delay="1000"/>
                            </p:stCondLst>
                            <p:childTnLst>
                              <p:par>
                                <p:cTn id="40" presetID="42" presetClass="entr" presetSubtype="0" fill="hold" grpId="0" nodeType="afterEffect">
                                  <p:stCondLst>
                                    <p:cond delay="950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1000"/>
                                        <p:tgtEl>
                                          <p:spTgt spid="5"/>
                                        </p:tgtEl>
                                      </p:cBhvr>
                                    </p:animEffect>
                                    <p:anim calcmode="lin" valueType="num">
                                      <p:cBhvr>
                                        <p:cTn id="43" dur="1000" fill="hold"/>
                                        <p:tgtEl>
                                          <p:spTgt spid="5"/>
                                        </p:tgtEl>
                                        <p:attrNameLst>
                                          <p:attrName>ppt_x</p:attrName>
                                        </p:attrNameLst>
                                      </p:cBhvr>
                                      <p:tavLst>
                                        <p:tav tm="0">
                                          <p:val>
                                            <p:strVal val="#ppt_x"/>
                                          </p:val>
                                        </p:tav>
                                        <p:tav tm="100000">
                                          <p:val>
                                            <p:strVal val="#ppt_x"/>
                                          </p:val>
                                        </p:tav>
                                      </p:tavLst>
                                    </p:anim>
                                    <p:anim calcmode="lin" valueType="num">
                                      <p:cBhvr>
                                        <p:cTn id="4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730" y="-3811"/>
            <a:ext cx="8228012" cy="593869"/>
          </a:xfrm>
        </p:spPr>
        <p:txBody>
          <a:bodyPr/>
          <a:lstStyle/>
          <a:p>
            <a:r>
              <a:rPr lang="en-US" dirty="0"/>
              <a:t>Overview of Survival Analysis</a:t>
            </a:r>
          </a:p>
        </p:txBody>
      </p:sp>
      <p:sp>
        <p:nvSpPr>
          <p:cNvPr id="5" name="Rectangle 4"/>
          <p:cNvSpPr/>
          <p:nvPr/>
        </p:nvSpPr>
        <p:spPr>
          <a:xfrm>
            <a:off x="125730" y="763421"/>
            <a:ext cx="8507524" cy="2677656"/>
          </a:xfrm>
          <a:prstGeom prst="rect">
            <a:avLst/>
          </a:prstGeom>
        </p:spPr>
        <p:txBody>
          <a:bodyPr wrap="square">
            <a:spAutoFit/>
          </a:bodyPr>
          <a:lstStyle/>
          <a:p>
            <a:pPr marL="742950" lvl="1" indent="-285750" algn="l">
              <a:lnSpc>
                <a:spcPct val="150000"/>
              </a:lnSpc>
              <a:buFont typeface="Wingdings" panose="05000000000000000000" pitchFamily="2" charset="2"/>
              <a:buChar char="§"/>
            </a:pPr>
            <a:r>
              <a:rPr lang="en-US" sz="1400" b="1" dirty="0"/>
              <a:t>The second component involves </a:t>
            </a:r>
            <a:r>
              <a:rPr lang="en-US" sz="1400" b="1" dirty="0" smtClean="0"/>
              <a:t>assessing the association between multiple predictors </a:t>
            </a:r>
            <a:r>
              <a:rPr lang="en-US" sz="1400" b="1" dirty="0"/>
              <a:t>or risk factors, considered simultaneously, to survival rate/risk over time</a:t>
            </a:r>
            <a:r>
              <a:rPr lang="en-US" sz="1400" b="1" dirty="0" smtClean="0"/>
              <a:t>.</a:t>
            </a:r>
          </a:p>
          <a:p>
            <a:pPr marL="1200150" lvl="2" indent="-285750" algn="l">
              <a:lnSpc>
                <a:spcPct val="150000"/>
              </a:lnSpc>
              <a:buFont typeface="Courier New" panose="02070309020205020404" pitchFamily="49" charset="0"/>
              <a:buChar char="o"/>
            </a:pPr>
            <a:r>
              <a:rPr lang="en-US" sz="1400" dirty="0" smtClean="0"/>
              <a:t>The </a:t>
            </a:r>
            <a:r>
              <a:rPr lang="en-US" sz="1400" dirty="0"/>
              <a:t>relationship is often captured using the </a:t>
            </a:r>
            <a:r>
              <a:rPr lang="en-US" sz="1400" b="1" dirty="0"/>
              <a:t>Cox Proportional Hazards Regression Model</a:t>
            </a:r>
            <a:r>
              <a:rPr lang="en-US" sz="1400" dirty="0"/>
              <a:t>, the most commonly used regression technique for survival </a:t>
            </a:r>
            <a:r>
              <a:rPr lang="en-US" sz="1400" dirty="0" smtClean="0"/>
              <a:t>analysis.</a:t>
            </a:r>
          </a:p>
          <a:p>
            <a:pPr marL="1200150" lvl="2" indent="-285750" algn="l">
              <a:lnSpc>
                <a:spcPct val="150000"/>
              </a:lnSpc>
              <a:buFont typeface="Courier New" panose="02070309020205020404" pitchFamily="49" charset="0"/>
              <a:buChar char="o"/>
            </a:pPr>
            <a:r>
              <a:rPr lang="en-US" sz="1400" dirty="0" smtClean="0"/>
              <a:t>More specifically, the </a:t>
            </a:r>
            <a:r>
              <a:rPr lang="en-US" sz="1400" dirty="0"/>
              <a:t>model estimates </a:t>
            </a:r>
            <a:r>
              <a:rPr lang="en-US" sz="1400" b="1" dirty="0"/>
              <a:t>hazard rate </a:t>
            </a:r>
            <a:r>
              <a:rPr lang="en-US" sz="1400" dirty="0"/>
              <a:t>– </a:t>
            </a:r>
            <a:r>
              <a:rPr lang="en-US" sz="1400" b="1" dirty="0"/>
              <a:t>the risk or probability of suffering the event of interest at any given time </a:t>
            </a:r>
            <a:r>
              <a:rPr lang="en-US" sz="1400" b="1" dirty="0" smtClean="0"/>
              <a:t>– given </a:t>
            </a:r>
            <a:r>
              <a:rPr lang="en-US" sz="1400" b="1" dirty="0"/>
              <a:t>a set of potential risk factors</a:t>
            </a:r>
            <a:r>
              <a:rPr lang="en-US" sz="1400" dirty="0"/>
              <a:t>.</a:t>
            </a:r>
          </a:p>
          <a:p>
            <a:pPr marL="1200150" lvl="2" indent="-285750" algn="l">
              <a:lnSpc>
                <a:spcPct val="150000"/>
              </a:lnSpc>
              <a:buFont typeface="Courier New" panose="02070309020205020404" pitchFamily="49" charset="0"/>
              <a:buChar char="o"/>
            </a:pPr>
            <a:r>
              <a:rPr lang="en-US" sz="1400" dirty="0"/>
              <a:t>Survival times of participants can then be inferred from hazard </a:t>
            </a:r>
            <a:r>
              <a:rPr lang="en-US" sz="1400" dirty="0" smtClean="0"/>
              <a:t>rates.  </a:t>
            </a:r>
            <a:endParaRPr lang="en-US" sz="1400" dirty="0"/>
          </a:p>
          <a:p>
            <a:pPr marL="742950" lvl="1" indent="-285750" algn="l">
              <a:lnSpc>
                <a:spcPct val="150000"/>
              </a:lnSpc>
              <a:buFont typeface="Wingdings" panose="05000000000000000000" pitchFamily="2" charset="2"/>
              <a:buChar char="§"/>
            </a:pPr>
            <a:endParaRPr lang="en-US" sz="1400" dirty="0"/>
          </a:p>
        </p:txBody>
      </p:sp>
    </p:spTree>
    <p:extLst>
      <p:ext uri="{BB962C8B-B14F-4D97-AF65-F5344CB8AC3E}">
        <p14:creationId xmlns:p14="http://schemas.microsoft.com/office/powerpoint/2010/main" val="5865024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730" y="193897"/>
            <a:ext cx="8227438" cy="769930"/>
          </a:xfrm>
        </p:spPr>
        <p:txBody>
          <a:bodyPr/>
          <a:lstStyle/>
          <a:p>
            <a:r>
              <a:rPr lang="en-US" dirty="0" smtClean="0"/>
              <a:t>Survival Analysis For People Analytics</a:t>
            </a:r>
            <a:endParaRPr lang="en-US" dirty="0"/>
          </a:p>
        </p:txBody>
      </p:sp>
      <p:sp>
        <p:nvSpPr>
          <p:cNvPr id="7" name="TextBox 6"/>
          <p:cNvSpPr txBox="1"/>
          <p:nvPr/>
        </p:nvSpPr>
        <p:spPr bwMode="auto">
          <a:xfrm>
            <a:off x="125730" y="3665314"/>
            <a:ext cx="8343842" cy="1615827"/>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lnSpc>
                <a:spcPct val="150000"/>
              </a:lnSpc>
            </a:pPr>
            <a:r>
              <a:rPr lang="en-US" sz="1400" dirty="0" smtClean="0"/>
              <a:t>Business </a:t>
            </a:r>
            <a:r>
              <a:rPr lang="en-US" sz="1400" dirty="0"/>
              <a:t>leaders often ask HR to quantify the ROI of a new program or policy change, without Survival Analysis in their analytical toolkit, they will struggle to demonstrate </a:t>
            </a:r>
          </a:p>
          <a:p>
            <a:pPr marL="742950" lvl="1" indent="-285750" algn="l">
              <a:lnSpc>
                <a:spcPct val="150000"/>
              </a:lnSpc>
              <a:buFont typeface="Wingdings" panose="05000000000000000000" pitchFamily="2" charset="2"/>
              <a:buChar char="§"/>
            </a:pPr>
            <a:r>
              <a:rPr lang="en-US" sz="1400" dirty="0"/>
              <a:t>The impact of the program on a given person under their specific </a:t>
            </a:r>
            <a:r>
              <a:rPr lang="en-US" sz="1400" dirty="0" smtClean="0"/>
              <a:t>circumstances and at a specific time, </a:t>
            </a:r>
            <a:r>
              <a:rPr lang="en-US" sz="1400" dirty="0"/>
              <a:t>rather than on the population as a whole </a:t>
            </a:r>
            <a:r>
              <a:rPr lang="en-US" sz="1400" dirty="0" smtClean="0"/>
              <a:t>and</a:t>
            </a:r>
          </a:p>
          <a:p>
            <a:pPr marL="742950" lvl="1" indent="-285750" algn="l">
              <a:lnSpc>
                <a:spcPct val="150000"/>
              </a:lnSpc>
              <a:buFont typeface="Wingdings" panose="05000000000000000000" pitchFamily="2" charset="2"/>
              <a:buChar char="§"/>
            </a:pPr>
            <a:r>
              <a:rPr lang="en-US" sz="1400" dirty="0" smtClean="0"/>
              <a:t>How </a:t>
            </a:r>
            <a:r>
              <a:rPr lang="en-US" sz="1400" dirty="0"/>
              <a:t>soon the program will make an impact or how quickly the end result can be pulled forward. </a:t>
            </a:r>
          </a:p>
        </p:txBody>
      </p:sp>
      <p:sp>
        <p:nvSpPr>
          <p:cNvPr id="2" name="Rectangle 1"/>
          <p:cNvSpPr/>
          <p:nvPr/>
        </p:nvSpPr>
        <p:spPr>
          <a:xfrm>
            <a:off x="125730" y="1137325"/>
            <a:ext cx="8343842" cy="2354491"/>
          </a:xfrm>
          <a:prstGeom prst="rect">
            <a:avLst/>
          </a:prstGeom>
        </p:spPr>
        <p:txBody>
          <a:bodyPr wrap="square">
            <a:spAutoFit/>
          </a:bodyPr>
          <a:lstStyle/>
          <a:p>
            <a:pPr algn="l">
              <a:lnSpc>
                <a:spcPct val="150000"/>
              </a:lnSpc>
            </a:pPr>
            <a:r>
              <a:rPr lang="en-US" sz="1400" dirty="0" smtClean="0"/>
              <a:t>Survival </a:t>
            </a:r>
            <a:r>
              <a:rPr lang="en-US" sz="1400" dirty="0"/>
              <a:t>Analysis can address </a:t>
            </a:r>
            <a:r>
              <a:rPr lang="en-US" sz="1400" dirty="0" smtClean="0"/>
              <a:t>a range </a:t>
            </a:r>
            <a:r>
              <a:rPr lang="en-US" sz="1400" dirty="0"/>
              <a:t>of </a:t>
            </a:r>
            <a:r>
              <a:rPr lang="en-US" sz="1400" dirty="0" smtClean="0"/>
              <a:t>broad questions </a:t>
            </a:r>
            <a:r>
              <a:rPr lang="en-US" sz="1400" dirty="0"/>
              <a:t>such as:</a:t>
            </a:r>
          </a:p>
          <a:p>
            <a:pPr marL="742950" lvl="1" indent="-285750" algn="l">
              <a:lnSpc>
                <a:spcPct val="150000"/>
              </a:lnSpc>
              <a:buFont typeface="Wingdings" panose="05000000000000000000" pitchFamily="2" charset="2"/>
              <a:buChar char="§"/>
            </a:pPr>
            <a:r>
              <a:rPr lang="en-US" sz="1400" dirty="0"/>
              <a:t>What is the change in the individual likelihood of attrition at any given point in time if employees that ask to work from home are allowed to do so?</a:t>
            </a:r>
          </a:p>
          <a:p>
            <a:pPr marL="742950" lvl="1" indent="-285750" algn="l">
              <a:lnSpc>
                <a:spcPct val="150000"/>
              </a:lnSpc>
              <a:buFont typeface="Wingdings" panose="05000000000000000000" pitchFamily="2" charset="2"/>
              <a:buChar char="§"/>
            </a:pPr>
            <a:r>
              <a:rPr lang="en-US" sz="1400" dirty="0"/>
              <a:t>What is the change in the individual likelihood of promotion if employees participate in a mentoring program?</a:t>
            </a:r>
          </a:p>
          <a:p>
            <a:pPr marL="742950" lvl="1" indent="-285750" algn="l">
              <a:lnSpc>
                <a:spcPct val="150000"/>
              </a:lnSpc>
              <a:buFont typeface="Wingdings" panose="05000000000000000000" pitchFamily="2" charset="2"/>
              <a:buChar char="§"/>
            </a:pPr>
            <a:r>
              <a:rPr lang="en-US" sz="1400" dirty="0"/>
              <a:t>What is the change in the individual likelihood of reaching a sales quota at any given point in time if a senior seller accompanies a junior seller on 3 client visits?</a:t>
            </a:r>
            <a:endParaRPr lang="en-US" sz="1400" dirty="0"/>
          </a:p>
        </p:txBody>
      </p:sp>
    </p:spTree>
    <p:extLst>
      <p:ext uri="{BB962C8B-B14F-4D97-AF65-F5344CB8AC3E}">
        <p14:creationId xmlns:p14="http://schemas.microsoft.com/office/powerpoint/2010/main" val="28663928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730" y="193897"/>
            <a:ext cx="8227438" cy="769930"/>
          </a:xfrm>
        </p:spPr>
        <p:txBody>
          <a:bodyPr/>
          <a:lstStyle/>
          <a:p>
            <a:r>
              <a:rPr lang="en-US" dirty="0"/>
              <a:t>The Relative Advantages of Survival Analysis Over Conventional Methods</a:t>
            </a:r>
          </a:p>
        </p:txBody>
      </p:sp>
      <p:sp>
        <p:nvSpPr>
          <p:cNvPr id="7" name="TextBox 6"/>
          <p:cNvSpPr txBox="1"/>
          <p:nvPr/>
        </p:nvSpPr>
        <p:spPr bwMode="auto">
          <a:xfrm>
            <a:off x="230719" y="1070565"/>
            <a:ext cx="8343842" cy="606384"/>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lnSpc>
                <a:spcPct val="150000"/>
              </a:lnSpc>
            </a:pPr>
            <a:r>
              <a:rPr lang="en-US" sz="1400" dirty="0"/>
              <a:t>Because it is specific to time-based questions, survival analysis has three very unique advantages over the modeling approaches typically applied to such problems:</a:t>
            </a:r>
          </a:p>
        </p:txBody>
      </p:sp>
      <p:sp>
        <p:nvSpPr>
          <p:cNvPr id="3" name="Rectangle 2"/>
          <p:cNvSpPr/>
          <p:nvPr/>
        </p:nvSpPr>
        <p:spPr>
          <a:xfrm>
            <a:off x="504824" y="2892053"/>
            <a:ext cx="7795849" cy="1384995"/>
          </a:xfrm>
          <a:prstGeom prst="rect">
            <a:avLst/>
          </a:prstGeom>
        </p:spPr>
        <p:txBody>
          <a:bodyPr wrap="square">
            <a:spAutoFit/>
          </a:bodyPr>
          <a:lstStyle/>
          <a:p>
            <a:pPr lvl="0" algn="l">
              <a:lnSpc>
                <a:spcPct val="150000"/>
              </a:lnSpc>
            </a:pPr>
            <a:r>
              <a:rPr lang="en-US" sz="1400" dirty="0">
                <a:solidFill>
                  <a:srgbClr val="000000"/>
                </a:solidFill>
              </a:rPr>
              <a:t>2. Survival analysis allows researchers to include incomplete data on survival time. In a study of time to attrition, some employees may have been hired only 20 days ago and it is not known whether they will survive for 60, 90 or 180 days. What is known in such situations is the elapsed time during which the event has not yet taken place. </a:t>
            </a:r>
          </a:p>
        </p:txBody>
      </p:sp>
      <p:sp>
        <p:nvSpPr>
          <p:cNvPr id="5" name="Rectangle 4"/>
          <p:cNvSpPr/>
          <p:nvPr/>
        </p:nvSpPr>
        <p:spPr>
          <a:xfrm>
            <a:off x="504824" y="4434383"/>
            <a:ext cx="7848344" cy="1061829"/>
          </a:xfrm>
          <a:prstGeom prst="rect">
            <a:avLst/>
          </a:prstGeom>
        </p:spPr>
        <p:txBody>
          <a:bodyPr wrap="square">
            <a:spAutoFit/>
          </a:bodyPr>
          <a:lstStyle/>
          <a:p>
            <a:pPr lvl="0" algn="l">
              <a:lnSpc>
                <a:spcPct val="150000"/>
              </a:lnSpc>
            </a:pPr>
            <a:r>
              <a:rPr lang="en-US" sz="1400" dirty="0">
                <a:solidFill>
                  <a:srgbClr val="000000"/>
                </a:solidFill>
              </a:rPr>
              <a:t>3. Survival analysis provides a way to incorporate such incomplete information whereas typical regression methods would exclude it entirely from subsequent modeling process. This increases the available sample size and improves overall </a:t>
            </a:r>
            <a:r>
              <a:rPr lang="en-US" sz="1400" dirty="0" smtClean="0">
                <a:solidFill>
                  <a:srgbClr val="000000"/>
                </a:solidFill>
              </a:rPr>
              <a:t>accuracy.</a:t>
            </a:r>
            <a:endParaRPr lang="en-US" sz="1400" dirty="0">
              <a:solidFill>
                <a:srgbClr val="000000"/>
              </a:solidFill>
            </a:endParaRPr>
          </a:p>
        </p:txBody>
      </p:sp>
      <p:sp>
        <p:nvSpPr>
          <p:cNvPr id="6" name="Rectangle 5"/>
          <p:cNvSpPr/>
          <p:nvPr/>
        </p:nvSpPr>
        <p:spPr>
          <a:xfrm>
            <a:off x="504824" y="2021812"/>
            <a:ext cx="7822095" cy="738664"/>
          </a:xfrm>
          <a:prstGeom prst="rect">
            <a:avLst/>
          </a:prstGeom>
        </p:spPr>
        <p:txBody>
          <a:bodyPr wrap="square">
            <a:spAutoFit/>
          </a:bodyPr>
          <a:lstStyle/>
          <a:p>
            <a:pPr lvl="0" algn="l">
              <a:lnSpc>
                <a:spcPct val="150000"/>
              </a:lnSpc>
            </a:pPr>
            <a:r>
              <a:rPr lang="en-US" sz="1400" dirty="0">
                <a:solidFill>
                  <a:srgbClr val="000000"/>
                </a:solidFill>
              </a:rPr>
              <a:t>1. A single model allows analysts to estimate individual-level probabilities at any chosen point in time (e.g., 30-day, 95-day, one-year, and five-year) without repeating the analysis.</a:t>
            </a:r>
          </a:p>
        </p:txBody>
      </p:sp>
    </p:spTree>
    <p:extLst>
      <p:ext uri="{BB962C8B-B14F-4D97-AF65-F5344CB8AC3E}">
        <p14:creationId xmlns:p14="http://schemas.microsoft.com/office/powerpoint/2010/main" val="2192516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9"/>
          </p:nvPr>
        </p:nvSpPr>
        <p:spPr>
          <a:xfrm>
            <a:off x="1917246" y="2012916"/>
            <a:ext cx="2388053" cy="1038225"/>
          </a:xfrm>
          <a:noFill/>
        </p:spPr>
        <p:txBody>
          <a:bodyPr anchor="ctr" anchorCtr="1"/>
          <a:lstStyle/>
          <a:p>
            <a:pPr algn="ctr"/>
            <a:r>
              <a:rPr lang="en-US" dirty="0">
                <a:solidFill>
                  <a:schemeClr val="tx1">
                    <a:lumMod val="50000"/>
                    <a:lumOff val="50000"/>
                  </a:schemeClr>
                </a:solidFill>
              </a:rPr>
              <a:t>Overview of Survival Analysis</a:t>
            </a:r>
          </a:p>
        </p:txBody>
      </p:sp>
      <p:sp>
        <p:nvSpPr>
          <p:cNvPr id="4" name="Text Placeholder 3"/>
          <p:cNvSpPr>
            <a:spLocks noGrp="1"/>
          </p:cNvSpPr>
          <p:nvPr>
            <p:ph type="body" sz="quarter" idx="20"/>
          </p:nvPr>
        </p:nvSpPr>
        <p:spPr>
          <a:xfrm>
            <a:off x="4672689" y="2012915"/>
            <a:ext cx="2388053" cy="1038225"/>
          </a:xfrm>
          <a:solidFill>
            <a:schemeClr val="tx2"/>
          </a:solidFill>
        </p:spPr>
        <p:txBody>
          <a:bodyPr anchor="ctr" anchorCtr="1"/>
          <a:lstStyle/>
          <a:p>
            <a:pPr algn="ctr"/>
            <a:r>
              <a:rPr lang="en-US" dirty="0">
                <a:solidFill>
                  <a:schemeClr val="bg1"/>
                </a:solidFill>
              </a:rPr>
              <a:t>An IO Lens to Time-based Modeling</a:t>
            </a:r>
          </a:p>
        </p:txBody>
      </p:sp>
      <p:sp>
        <p:nvSpPr>
          <p:cNvPr id="7" name="Footer Placeholder 6"/>
          <p:cNvSpPr>
            <a:spLocks noGrp="1"/>
          </p:cNvSpPr>
          <p:nvPr>
            <p:ph type="ftr" sz="quarter" idx="3"/>
          </p:nvPr>
        </p:nvSpPr>
        <p:spPr/>
        <p:txBody>
          <a:bodyPr/>
          <a:lstStyle/>
          <a:p>
            <a:pPr>
              <a:defRPr/>
            </a:pPr>
            <a:r>
              <a:rPr lang="en-US" sz="800">
                <a:solidFill>
                  <a:srgbClr val="7F7F7F"/>
                </a:solidFill>
              </a:rPr>
              <a:t>© 2018 SHL and/or its affiliates. All rights reserved.</a:t>
            </a:r>
            <a:endParaRPr lang="en-US" sz="800">
              <a:solidFill>
                <a:srgbClr val="FFFFFF">
                  <a:lumMod val="50000"/>
                </a:srgbClr>
              </a:solidFill>
            </a:endParaRPr>
          </a:p>
          <a:p>
            <a:pPr>
              <a:lnSpc>
                <a:spcPct val="100000"/>
              </a:lnSpc>
              <a:spcBef>
                <a:spcPct val="0"/>
              </a:spcBef>
            </a:pPr>
            <a:r>
              <a:rPr lang="en-US" sz="800">
                <a:solidFill>
                  <a:srgbClr val="FFFFFF">
                    <a:lumMod val="50000"/>
                  </a:srgbClr>
                </a:solidFill>
              </a:rPr>
              <a:t>Version: X.X  Last modified: [insert date format: DD Month YYYY]</a:t>
            </a:r>
          </a:p>
          <a:p>
            <a:pPr>
              <a:lnSpc>
                <a:spcPct val="100000"/>
              </a:lnSpc>
              <a:spcBef>
                <a:spcPct val="0"/>
              </a:spcBef>
            </a:pPr>
            <a:r>
              <a:rPr lang="en-US" sz="800" b="1">
                <a:solidFill>
                  <a:srgbClr val="FFFFFF">
                    <a:lumMod val="50000"/>
                  </a:srgbClr>
                </a:solidFill>
              </a:rPr>
              <a:t>CONFIDENTIAL OR RESTRICTED [Delete as appropriate]</a:t>
            </a:r>
            <a:endParaRPr lang="en-US" sz="800" dirty="0">
              <a:solidFill>
                <a:srgbClr val="FFFFFF">
                  <a:lumMod val="50000"/>
                </a:srgbClr>
              </a:solidFill>
            </a:endParaRPr>
          </a:p>
        </p:txBody>
      </p:sp>
      <p:sp>
        <p:nvSpPr>
          <p:cNvPr id="12" name="Text Placeholder 5"/>
          <p:cNvSpPr txBox="1">
            <a:spLocks/>
          </p:cNvSpPr>
          <p:nvPr/>
        </p:nvSpPr>
        <p:spPr>
          <a:xfrm>
            <a:off x="1917244" y="3302836"/>
            <a:ext cx="2388055" cy="1038225"/>
          </a:xfrm>
          <a:prstGeom prst="rect">
            <a:avLst/>
          </a:prstGeom>
          <a:ln>
            <a:solidFill>
              <a:schemeClr val="tx2"/>
            </a:solidFill>
          </a:ln>
        </p:spPr>
        <p:txBody>
          <a:bodyPr lIns="91440" tIns="91440" rIns="91440" bIns="91440" anchor="ctr" anchorCtr="1"/>
          <a:lstStyle>
            <a:defPPr>
              <a:defRPr lang="en-GB"/>
            </a:defPPr>
            <a:lvl1pPr marL="0" indent="0" algn="l" eaLnBrk="1" hangingPunct="1">
              <a:lnSpc>
                <a:spcPct val="110000"/>
              </a:lnSpc>
              <a:spcBef>
                <a:spcPts val="700"/>
              </a:spcBef>
              <a:buClr>
                <a:srgbClr val="4D4F53"/>
              </a:buClr>
              <a:buFont typeface="Wingdings" charset="2"/>
              <a:buNone/>
              <a:defRPr sz="1600" kern="0">
                <a:solidFill>
                  <a:schemeClr val="bg1">
                    <a:lumMod val="50000"/>
                  </a:schemeClr>
                </a:solidFill>
                <a:latin typeface="Arial"/>
                <a:cs typeface="Arial"/>
              </a:defRPr>
            </a:lvl1pPr>
            <a:lvl2pPr marL="209550" indent="0" algn="l" eaLnBrk="1" hangingPunct="1">
              <a:lnSpc>
                <a:spcPct val="110000"/>
              </a:lnSpc>
              <a:spcBef>
                <a:spcPts val="600"/>
              </a:spcBef>
              <a:buClr>
                <a:srgbClr val="4D4F53"/>
              </a:buClr>
              <a:buFont typeface="Lucida Grande"/>
              <a:buNone/>
              <a:defRPr>
                <a:solidFill>
                  <a:schemeClr val="bg1">
                    <a:lumMod val="50000"/>
                  </a:schemeClr>
                </a:solidFill>
                <a:latin typeface="Arial"/>
                <a:cs typeface="Arial"/>
              </a:defRPr>
            </a:lvl2pPr>
            <a:lvl3pPr marL="400050" indent="0" algn="l" eaLnBrk="1" hangingPunct="1">
              <a:lnSpc>
                <a:spcPct val="110000"/>
              </a:lnSpc>
              <a:spcBef>
                <a:spcPts val="500"/>
              </a:spcBef>
              <a:buClr>
                <a:srgbClr val="4D4F53"/>
              </a:buClr>
              <a:buFont typeface="Wingdings" charset="2"/>
              <a:buNone/>
              <a:defRPr sz="1600">
                <a:solidFill>
                  <a:schemeClr val="bg1">
                    <a:lumMod val="50000"/>
                  </a:schemeClr>
                </a:solidFill>
                <a:latin typeface="Arial"/>
                <a:cs typeface="Arial"/>
              </a:defRPr>
            </a:lvl3pPr>
            <a:lvl4pPr marL="595313" indent="0" algn="l" eaLnBrk="1" hangingPunct="1">
              <a:lnSpc>
                <a:spcPct val="110000"/>
              </a:lnSpc>
              <a:spcBef>
                <a:spcPts val="500"/>
              </a:spcBef>
              <a:buClr>
                <a:srgbClr val="4D4F53"/>
              </a:buClr>
              <a:buFont typeface="Lucida Grande"/>
              <a:buNone/>
              <a:defRPr sz="1400">
                <a:solidFill>
                  <a:schemeClr val="bg1">
                    <a:lumMod val="50000"/>
                  </a:schemeClr>
                </a:solidFill>
                <a:latin typeface="Arial"/>
                <a:cs typeface="Arial"/>
              </a:defRPr>
            </a:lvl4pPr>
            <a:lvl5pPr marL="790575" indent="0" algn="l" eaLnBrk="1" hangingPunct="1">
              <a:lnSpc>
                <a:spcPct val="110000"/>
              </a:lnSpc>
              <a:spcBef>
                <a:spcPts val="500"/>
              </a:spcBef>
              <a:buClr>
                <a:srgbClr val="4D4F53"/>
              </a:buClr>
              <a:buFont typeface="Wingdings" charset="2"/>
              <a:buNone/>
              <a:defRPr sz="1400">
                <a:solidFill>
                  <a:schemeClr val="bg1">
                    <a:lumMod val="50000"/>
                  </a:schemeClr>
                </a:solidFill>
                <a:latin typeface="Arial"/>
                <a:cs typeface="Arial"/>
              </a:defRPr>
            </a:lvl5pPr>
            <a:lvl6pPr marL="1443038" indent="-195263" fontAlgn="base">
              <a:lnSpc>
                <a:spcPct val="133000"/>
              </a:lnSpc>
              <a:spcBef>
                <a:spcPct val="21000"/>
              </a:spcBef>
              <a:spcAft>
                <a:spcPct val="0"/>
              </a:spcAft>
              <a:buClr>
                <a:schemeClr val="bg2"/>
              </a:buClr>
              <a:buChar char="•"/>
              <a:defRPr>
                <a:latin typeface="+mn-lt"/>
              </a:defRPr>
            </a:lvl6pPr>
            <a:lvl7pPr marL="1900238" indent="-195263" fontAlgn="base">
              <a:lnSpc>
                <a:spcPct val="133000"/>
              </a:lnSpc>
              <a:spcBef>
                <a:spcPct val="21000"/>
              </a:spcBef>
              <a:spcAft>
                <a:spcPct val="0"/>
              </a:spcAft>
              <a:buClr>
                <a:schemeClr val="bg2"/>
              </a:buClr>
              <a:buChar char="•"/>
              <a:defRPr>
                <a:latin typeface="+mn-lt"/>
              </a:defRPr>
            </a:lvl7pPr>
            <a:lvl8pPr marL="2357438" indent="-195263" fontAlgn="base">
              <a:lnSpc>
                <a:spcPct val="133000"/>
              </a:lnSpc>
              <a:spcBef>
                <a:spcPct val="21000"/>
              </a:spcBef>
              <a:spcAft>
                <a:spcPct val="0"/>
              </a:spcAft>
              <a:buClr>
                <a:schemeClr val="bg2"/>
              </a:buClr>
              <a:buChar char="•"/>
              <a:defRPr>
                <a:latin typeface="+mn-lt"/>
              </a:defRPr>
            </a:lvl8pPr>
            <a:lvl9pPr marL="2814638" indent="-195263" fontAlgn="base">
              <a:lnSpc>
                <a:spcPct val="133000"/>
              </a:lnSpc>
              <a:spcBef>
                <a:spcPct val="21000"/>
              </a:spcBef>
              <a:spcAft>
                <a:spcPct val="0"/>
              </a:spcAft>
              <a:buClr>
                <a:schemeClr val="bg2"/>
              </a:buClr>
              <a:buChar char="•"/>
              <a:defRPr>
                <a:latin typeface="+mn-lt"/>
              </a:defRPr>
            </a:lvl9pPr>
          </a:lstStyle>
          <a:p>
            <a:pPr algn="ctr"/>
            <a:r>
              <a:rPr lang="en-US" dirty="0"/>
              <a:t>Case Study</a:t>
            </a:r>
          </a:p>
        </p:txBody>
      </p:sp>
      <p:sp>
        <p:nvSpPr>
          <p:cNvPr id="10" name="Text Placeholder 2"/>
          <p:cNvSpPr txBox="1">
            <a:spLocks/>
          </p:cNvSpPr>
          <p:nvPr/>
        </p:nvSpPr>
        <p:spPr>
          <a:xfrm>
            <a:off x="4672690" y="3302835"/>
            <a:ext cx="2388053" cy="1038225"/>
          </a:xfrm>
          <a:prstGeom prst="rect">
            <a:avLst/>
          </a:prstGeom>
          <a:ln>
            <a:solidFill>
              <a:schemeClr val="tx2"/>
            </a:solidFill>
          </a:ln>
        </p:spPr>
        <p:txBody>
          <a:bodyPr lIns="91440" tIns="91440" rIns="91440" bIns="91440" anchor="ctr" anchorCtr="1"/>
          <a:lstStyle>
            <a:lvl1pPr marL="0" indent="0" algn="l" rtl="0" eaLnBrk="1" fontAlgn="base" hangingPunct="1">
              <a:lnSpc>
                <a:spcPct val="110000"/>
              </a:lnSpc>
              <a:spcBef>
                <a:spcPts val="700"/>
              </a:spcBef>
              <a:spcAft>
                <a:spcPct val="0"/>
              </a:spcAft>
              <a:buClr>
                <a:srgbClr val="4D4F53"/>
              </a:buClr>
              <a:buFont typeface="Wingdings" charset="2"/>
              <a:buNone/>
              <a:defRPr sz="1600">
                <a:solidFill>
                  <a:schemeClr val="bg1">
                    <a:lumMod val="50000"/>
                  </a:schemeClr>
                </a:solidFill>
                <a:latin typeface="Arial"/>
                <a:ea typeface="+mn-ea"/>
                <a:cs typeface="Arial"/>
              </a:defRPr>
            </a:lvl1pPr>
            <a:lvl2pPr marL="209550" indent="0" algn="l" rtl="0" eaLnBrk="1" fontAlgn="base" hangingPunct="1">
              <a:lnSpc>
                <a:spcPct val="110000"/>
              </a:lnSpc>
              <a:spcBef>
                <a:spcPts val="600"/>
              </a:spcBef>
              <a:spcAft>
                <a:spcPct val="0"/>
              </a:spcAft>
              <a:buClr>
                <a:srgbClr val="4D4F53"/>
              </a:buClr>
              <a:buFont typeface="Lucida Grande"/>
              <a:buNone/>
              <a:defRPr>
                <a:solidFill>
                  <a:schemeClr val="bg1">
                    <a:lumMod val="50000"/>
                  </a:schemeClr>
                </a:solidFill>
                <a:latin typeface="Arial"/>
                <a:cs typeface="Arial"/>
              </a:defRPr>
            </a:lvl2pPr>
            <a:lvl3pPr marL="400050" indent="0" algn="l" rtl="0" eaLnBrk="1" fontAlgn="base" hangingPunct="1">
              <a:lnSpc>
                <a:spcPct val="110000"/>
              </a:lnSpc>
              <a:spcBef>
                <a:spcPts val="500"/>
              </a:spcBef>
              <a:spcAft>
                <a:spcPct val="0"/>
              </a:spcAft>
              <a:buClr>
                <a:srgbClr val="4D4F53"/>
              </a:buClr>
              <a:buFont typeface="Wingdings" charset="2"/>
              <a:buNone/>
              <a:defRPr sz="1600">
                <a:solidFill>
                  <a:schemeClr val="bg1">
                    <a:lumMod val="50000"/>
                  </a:schemeClr>
                </a:solidFill>
                <a:latin typeface="Arial"/>
                <a:cs typeface="Arial"/>
              </a:defRPr>
            </a:lvl3pPr>
            <a:lvl4pPr marL="595313" indent="0" algn="l" rtl="0" eaLnBrk="1" fontAlgn="base" hangingPunct="1">
              <a:lnSpc>
                <a:spcPct val="110000"/>
              </a:lnSpc>
              <a:spcBef>
                <a:spcPts val="500"/>
              </a:spcBef>
              <a:spcAft>
                <a:spcPct val="0"/>
              </a:spcAft>
              <a:buClr>
                <a:srgbClr val="4D4F53"/>
              </a:buClr>
              <a:buFont typeface="Lucida Grande"/>
              <a:buNone/>
              <a:defRPr sz="1400">
                <a:solidFill>
                  <a:schemeClr val="bg1">
                    <a:lumMod val="50000"/>
                  </a:schemeClr>
                </a:solidFill>
                <a:latin typeface="Arial"/>
                <a:cs typeface="Arial"/>
              </a:defRPr>
            </a:lvl4pPr>
            <a:lvl5pPr marL="790575" indent="0" algn="l" rtl="0" eaLnBrk="1" fontAlgn="base" hangingPunct="1">
              <a:lnSpc>
                <a:spcPct val="110000"/>
              </a:lnSpc>
              <a:spcBef>
                <a:spcPts val="500"/>
              </a:spcBef>
              <a:spcAft>
                <a:spcPct val="0"/>
              </a:spcAft>
              <a:buClr>
                <a:srgbClr val="4D4F53"/>
              </a:buClr>
              <a:buFont typeface="Wingdings" charset="2"/>
              <a:buNone/>
              <a:defRPr sz="1400">
                <a:solidFill>
                  <a:schemeClr val="bg1">
                    <a:lumMod val="50000"/>
                  </a:schemeClr>
                </a:solidFill>
                <a:latin typeface="Arial"/>
                <a:cs typeface="Arial"/>
              </a:defRPr>
            </a:lvl5pPr>
            <a:lvl6pPr marL="14430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6pPr>
            <a:lvl7pPr marL="19002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7pPr>
            <a:lvl8pPr marL="23574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8pPr>
            <a:lvl9pPr marL="28146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9pPr>
          </a:lstStyle>
          <a:p>
            <a:pPr algn="ctr"/>
            <a:r>
              <a:rPr lang="en-US" kern="0" dirty="0"/>
              <a:t>Summary and Conclusions</a:t>
            </a:r>
          </a:p>
        </p:txBody>
      </p:sp>
    </p:spTree>
    <p:extLst>
      <p:ext uri="{BB962C8B-B14F-4D97-AF65-F5344CB8AC3E}">
        <p14:creationId xmlns:p14="http://schemas.microsoft.com/office/powerpoint/2010/main" val="227967442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CEB Corporate PPT Template">
  <a:themeElements>
    <a:clrScheme name="SHL Color">
      <a:dk1>
        <a:srgbClr val="000000"/>
      </a:dk1>
      <a:lt1>
        <a:srgbClr val="FFFFFF"/>
      </a:lt1>
      <a:dk2>
        <a:srgbClr val="5B6770"/>
      </a:dk2>
      <a:lt2>
        <a:srgbClr val="E4DFDA"/>
      </a:lt2>
      <a:accent1>
        <a:srgbClr val="78D64B"/>
      </a:accent1>
      <a:accent2>
        <a:srgbClr val="00B2E3"/>
      </a:accent2>
      <a:accent3>
        <a:srgbClr val="006071"/>
      </a:accent3>
      <a:accent4>
        <a:srgbClr val="3BD3AE"/>
      </a:accent4>
      <a:accent5>
        <a:srgbClr val="655DC6"/>
      </a:accent5>
      <a:accent6>
        <a:srgbClr val="F5A800"/>
      </a:accent6>
      <a:hlink>
        <a:srgbClr val="000000"/>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txDef>
      <a:spPr bwMode="auto">
        <a:noFill/>
        <a:ln w="9525">
          <a:noFill/>
          <a:miter lim="800000"/>
          <a:headEnd/>
          <a:tailEnd/>
        </a:ln>
        <a:effectLst/>
      </a:spPr>
      <a:bodyPr vert="horz" wrap="square" lIns="0" tIns="0" rIns="0" bIns="0" numCol="1" rtlCol="0" anchor="t" anchorCtr="0" compatLnSpc="1">
        <a:prstTxWarp prst="textNoShape">
          <a:avLst/>
        </a:prstTxWarp>
        <a:spAutoFit/>
      </a:bodyPr>
      <a:lstStyle>
        <a:defPPr algn="l">
          <a:defRPr dirty="0" err="1" smtClean="0"/>
        </a:defPPr>
      </a:lstStyle>
    </a:txDef>
  </a:objectDefaults>
  <a:extraClrSchemeLst>
    <a:extraClrScheme>
      <a:clrScheme name="Office Theme 1">
        <a:dk1>
          <a:srgbClr val="262626"/>
        </a:dk1>
        <a:lt1>
          <a:srgbClr val="FFFFFF"/>
        </a:lt1>
        <a:dk2>
          <a:srgbClr val="4A1863"/>
        </a:dk2>
        <a:lt2>
          <a:srgbClr val="E6007E"/>
        </a:lt2>
        <a:accent1>
          <a:srgbClr val="F07F13"/>
        </a:accent1>
        <a:accent2>
          <a:srgbClr val="A6A3D1"/>
        </a:accent2>
        <a:accent3>
          <a:srgbClr val="FFFFFF"/>
        </a:accent3>
        <a:accent4>
          <a:srgbClr val="1F1F1F"/>
        </a:accent4>
        <a:accent5>
          <a:srgbClr val="F6C0AA"/>
        </a:accent5>
        <a:accent6>
          <a:srgbClr val="9693BD"/>
        </a:accent6>
        <a:hlink>
          <a:srgbClr val="00ACC9"/>
        </a:hlink>
        <a:folHlink>
          <a:srgbClr val="D5DBA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1A4269394864B46A1B2B86F52AA6C59" ma:contentTypeVersion="0" ma:contentTypeDescription="Create a new document." ma:contentTypeScope="" ma:versionID="66883805a52b296a9f1754796ed26e53">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D1EA56-D53F-4268-99CA-86FA40E3274A}">
  <ds:schemaRefs>
    <ds:schemaRef ds:uri="http://schemas.microsoft.com/sharepoint/v3/contenttype/forms"/>
  </ds:schemaRefs>
</ds:datastoreItem>
</file>

<file path=customXml/itemProps2.xml><?xml version="1.0" encoding="utf-8"?>
<ds:datastoreItem xmlns:ds="http://schemas.openxmlformats.org/officeDocument/2006/customXml" ds:itemID="{8E2BB140-B780-44C0-A8AF-0E7CA335375C}">
  <ds:schemaRefs>
    <ds:schemaRef ds:uri="http://purl.org/dc/elements/1.1/"/>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EF5A5A97-A259-42E9-869D-76CDB3240C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CEB Corporate PPT Template_TA Pitch Deck.potx</Template>
  <TotalTime>37015</TotalTime>
  <Words>4279</Words>
  <Application>Microsoft Office PowerPoint</Application>
  <PresentationFormat>On-screen Show (4:3)</PresentationFormat>
  <Paragraphs>512</Paragraphs>
  <Slides>39</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Calibri</vt:lpstr>
      <vt:lpstr>Cambria Math</vt:lpstr>
      <vt:lpstr>Courier New</vt:lpstr>
      <vt:lpstr>Georgia</vt:lpstr>
      <vt:lpstr>Lucida Grande</vt:lpstr>
      <vt:lpstr>Times New Roman</vt:lpstr>
      <vt:lpstr>Wingdings</vt:lpstr>
      <vt:lpstr>CEB Corporate PPT Template</vt:lpstr>
      <vt:lpstr>PowerPoint Presentation</vt:lpstr>
      <vt:lpstr>Tutorial Objectives</vt:lpstr>
      <vt:lpstr>PowerPoint Presentation</vt:lpstr>
      <vt:lpstr>Overview of Survival Analysis</vt:lpstr>
      <vt:lpstr>Overview of Survival Analysis</vt:lpstr>
      <vt:lpstr>Overview of Survival Analysis</vt:lpstr>
      <vt:lpstr>Survival Analysis For People Analytics</vt:lpstr>
      <vt:lpstr>The Relative Advantages of Survival Analysis Over Conventional Methods</vt:lpstr>
      <vt:lpstr>PowerPoint Presentation</vt:lpstr>
      <vt:lpstr>Analytical Technique Influences Theory</vt:lpstr>
      <vt:lpstr>Why Haven’t We Responded to This Call?</vt:lpstr>
      <vt:lpstr>PowerPoint Presentation</vt:lpstr>
      <vt:lpstr>PowerPoint Presentation</vt:lpstr>
      <vt:lpstr>Retail Sales Associates Case Study</vt:lpstr>
      <vt:lpstr>Preparing Data</vt:lpstr>
      <vt:lpstr>Preparing Data</vt:lpstr>
      <vt:lpstr>Preparing Data</vt:lpstr>
      <vt:lpstr>Survival Curves</vt:lpstr>
      <vt:lpstr>Acting on Survival Curve Information Alone</vt:lpstr>
      <vt:lpstr>Plotting the Curve</vt:lpstr>
      <vt:lpstr>Exploring Attrition Risk Factors</vt:lpstr>
      <vt:lpstr>Finding the Risk Factors Visually</vt:lpstr>
      <vt:lpstr>Finding the Risk Factors Visually</vt:lpstr>
      <vt:lpstr>Sample R Code for Visual Explorations</vt:lpstr>
      <vt:lpstr>Sample R Code for Feature Engineering</vt:lpstr>
      <vt:lpstr>Sample R Code for Feature Engineering</vt:lpstr>
      <vt:lpstr>Cox Proportional Hazards Regression Model</vt:lpstr>
      <vt:lpstr>Cox Proportional Hazards Regression Model</vt:lpstr>
      <vt:lpstr>Cox Proportional Hazards Regression Model</vt:lpstr>
      <vt:lpstr>Fitting Cox Proportional Hazards Regression Model</vt:lpstr>
      <vt:lpstr>Predicting Survival Rates</vt:lpstr>
      <vt:lpstr>Using Individual Survival Predictions</vt:lpstr>
      <vt:lpstr>PowerPoint Presentation</vt:lpstr>
      <vt:lpstr>PowerPoint Presentation</vt:lpstr>
      <vt:lpstr>Assumptions in Cox Regression</vt:lpstr>
      <vt:lpstr>Testing For Assumptions</vt:lpstr>
      <vt:lpstr>PowerPoint Presentation</vt:lpstr>
      <vt:lpstr>Summary and Conclusions</vt:lpstr>
      <vt:lpstr>Thank you.   Questions or Thoughts?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Dyundi, Vivek</dc:creator>
  <cp:lastModifiedBy>Bekera, Behailu</cp:lastModifiedBy>
  <cp:revision>2619</cp:revision>
  <cp:lastPrinted>2018-10-26T17:01:13Z</cp:lastPrinted>
  <dcterms:created xsi:type="dcterms:W3CDTF">2018-03-25T13:25:29Z</dcterms:created>
  <dcterms:modified xsi:type="dcterms:W3CDTF">2019-04-04T14:17:38Z</dcterms:modified>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0x01010041A4269394864B46A1B2B86F52AA6C59</vt:lpwstr>
  </property>
  <property fmtid="{D5CDD505-2E9C-101B-9397-08002B2CF9AE}" pid="3" name="_dlc_DocIdItemGuid">
    <vt:lpwstr>b0995fae-f595-4fc1-8d52-01c53cdc800a</vt:lpwstr>
  </property>
  <property fmtid="{D5CDD505-2E9C-101B-9397-08002B2CF9AE}" pid="4" name="Language">
    <vt:lpwstr>1;#US English|9d677870-f511-4071-ab1b-ca1eb5157a5e</vt:lpwstr>
  </property>
  <property fmtid="{D5CDD505-2E9C-101B-9397-08002B2CF9AE}" pid="5" name="Collateral Type">
    <vt:lpwstr>6;#Pitch Decks and Presentations|7c6fd26f-7f5d-4ed3-92ef-debf8b96aed4</vt:lpwstr>
  </property>
  <property fmtid="{D5CDD505-2E9C-101B-9397-08002B2CF9AE}" pid="6" name="Sales Cycle">
    <vt:lpwstr>7;#2) Engage|9025ac05-3f2a-4a1e-9519-751bcbe2e429</vt:lpwstr>
  </property>
</Properties>
</file>