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c1aa4913f03f56db3eff215eebe7f9e596171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21c16e7fc8ad7481ce031e55ff2b62d9c79fb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b8a11c8127faef78508033c82a92e1c7e136c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582553e2aabbadf166515c2a3d139d053b8a7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bde44045236508c3f050a6ead7b946929471b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2817d2964b82cad621d9309482b89f4631e6c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bc920be598377d6e7bcac89070bc60ff7e14b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63ef4ab31f01360b024c53fda9adfb27738ef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74ab231e116cf536d75484da4b9365165ecdd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a2470c007066bb3b3708c8f3c53c5a6a37222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a27049078a9e6203fb0da80902f5d758a779d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75be2ce59b4470e4c02ebbfd850d2f5146287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817157c99ba5f1852ba53876a05a6ce9d17c6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b1632690cc7ad4a58bbd59344199b21e16ef1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b389276ade4606ca0fc61582ff6e6419709539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de55b3ad0083fd43aad7756c6c000997b8fd4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bab2390ec03401c7fb1abb107af6ffc959429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d83eeb1dba0f504ff6f9d1cf3b8f54fc06d3b9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79c18ba25df0b72dd971c55bf3cf36b879107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d7b8a32eeb5b01ced77ab5b0bed054aa44b35d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e8e963fbb685d7cce4d4e286ecf452a578c7f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0f42f8b80fb9c1fe441ce43c712f9eeeaeb45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a10474e50043c8160e7601e9bc9607f3504fe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e367145563ec07d52ef7f7cacad144bdcf790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64fd66c66cf19e1bb1251a6cb3340fd57d1c42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ff179f3dba44f0d5ae20bc2c66fc89965fe51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f574d325aea68f92466a7910f8ef96d7e1567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6b6c3473b5703d283d9a8127377598e4ac56a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94362828ec4bc0174ddca79e46ae2392ac699a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6d003742840835bc07c040085355cdedb33685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3f4f51040f18c885b7168cd976114dc87940c0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68ed405f2b190866a55aa1c3b7de77b0b2882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778dfcabd2e4be0d950b4d2f6fb3588d3a0a8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3585a52731ee796918bf65d902e62728a1ed819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b56f9b2e8dbb7182beb3a7b850c283325c338a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27f7d6da25f3f7a93adcb6c20cd61e3eedc7e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742a0a4f1a3ad7deccb211db307770e292669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8926aa612f25b0fb360328772c272d01d28c5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edf3b2b8ffd48356b586a9d6804f2908a1876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e207907650d524c40af8c24545baa5f0a5fe6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f931b6e611b9b5dada6a8c685137454d7d1f8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2023-10-18T15:10:10Z</dcterms:modified>
</cp:coreProperties>
</file>