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2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3C1E9-0910-4ED4-AB96-6A221F86374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54142-E41A-4A7D-B8F5-BA9708A87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54142-E41A-4A7D-B8F5-BA9708A87F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4D7D-9B33-4317-9F1D-A62D0DC78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CAD41-557B-44D9-98EA-A2275A01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7F9E3-67F0-45A8-9503-5D298272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D660F-C893-4810-9327-36029B50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EC3F-16F3-439B-9A06-78F2BA90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D7E2-3467-4DFE-8D22-7A0B4202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40301-1C80-40F7-9636-2B4FBBC5A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5AC51-CFC3-479F-ACC7-881F7728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C5001-07A2-4373-ABC6-144B73DE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4B7A-784B-4AFA-A16A-D3DDA3AA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47647-7374-4AE2-A0E2-667831427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4BD9E-05F4-40BB-81D7-EDB0BBE80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CCC0-E8BC-48E5-8FD0-B5B60C79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8F22E-7E16-490D-A2AE-827BD180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C940-E1FF-40B4-BCD6-2786A732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F6D8-E2F4-433D-BC6D-7D0DC8EC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800C9-1947-473C-82FA-EC76D628C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F19F-8BFB-4ACF-86AC-514762C0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B8EF-CCC7-4157-9883-789978FD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E5A6-9553-4863-9781-315BA3DD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9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B1DA-4354-4F8D-9EBC-CE5C4D1E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443E1-EC0B-4E1A-BDA7-150CD88D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A6FB-3EFD-46FD-9609-B92EBD64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29D7-7828-417B-B9C7-1A4C24E9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17CB8-DD3E-4CE7-AF9B-D1067D25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1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F4C0-5C82-4495-8E73-998A01B2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D5A5-BD42-4C2C-A5A2-FEFEE160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933BA-F049-47B7-AB12-ABF456799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69489-431D-4CE8-985F-D2AA56E1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D32D4-0B5E-4F51-85ED-9ADB3AF4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5D339-5665-49BB-8DBC-759B5F8A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9955-7226-4494-9D03-1E7C544E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E2C81-F9D2-4269-ACC6-5D16F8A0D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DF8E8-EB89-4194-A9F3-9E0EB3058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1E6FE-D39C-4D65-A90A-27080F5D4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AD5CB-9E9D-49AA-8212-03E904DDF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E4B4B-2BC0-4B28-8947-AE4EBAA1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D4270-A869-45A4-944C-F787C816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6DD6-77C5-4064-86C9-DE8C2B51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1D40-4586-4A54-841A-4BAA8B5D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A85D0-DF49-46CF-9ADC-76182CB2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2D93E-69DE-49CF-8EFD-00D5E739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B4B93-663C-4CD2-8882-71BDEE3C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BD095-C5FA-4909-B131-B292700A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199AD-8054-433F-B3E6-561525B6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CA226-F37B-4981-A90B-63D17828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1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0E14-A016-4836-B653-19A49715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FE5D-3C7B-43E0-AD37-9CD7A90A9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AB873-C9D5-438A-95F1-46BC58CA7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93AB-0141-49DE-806E-4E47EB5A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3A487-500C-4940-B543-09132113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260A3-C31C-4AAA-B3E0-0CEA7A3F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4368-353B-436D-B182-81B42AD4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DEFC5-53A8-42DE-AB33-38D3EA5A8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58431-79C7-4EA6-8B8D-A75760570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D6FB7-984A-4362-B593-538D1596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3A008-942B-444D-ADAF-830935D9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420E2-186F-4040-BCBD-5ECBAFF7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8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2E9A5-C02F-451B-BA50-30A76155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25119-9BED-4A4D-9E72-0C1CF28E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B671-C017-47F1-AA1F-0C0A42B2C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DC70-F321-4128-AB6E-F1055EAAD38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A38A-5313-46F2-9BCA-536500B9F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11271-60B6-47CB-B38D-4D7FCCC85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7ED8-BB37-44EF-9465-2026A2B35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Maynard et al., 2020 brain spatial transcriptomic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E5AEF-8A50-4C77-82D3-FEF50B66B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4/17</a:t>
            </a:r>
          </a:p>
        </p:txBody>
      </p:sp>
    </p:spTree>
    <p:extLst>
      <p:ext uri="{BB962C8B-B14F-4D97-AF65-F5344CB8AC3E}">
        <p14:creationId xmlns:p14="http://schemas.microsoft.com/office/powerpoint/2010/main" val="154633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18B5-994F-4B29-8536-576EA741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TSNE vs. PCA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4434D-2888-4CDE-A2A1-5392A4873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476" y="1825625"/>
            <a:ext cx="98150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18B5-994F-4B29-8536-576EA741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TSNE vs. top 3 PCs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F2F87D-6088-40C6-ACD2-8EF46DBE6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476" y="1825625"/>
            <a:ext cx="98150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6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CFF1-4B5F-4138-95E6-278A1F9B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Ising</a:t>
            </a:r>
            <a:r>
              <a:rPr lang="en-US" dirty="0"/>
              <a:t> Likelihood and pseudolikelihood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BADA2-DA90-4B52-91C7-0B10FE44C2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Likelihood: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Conditional likelihood for spot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Pseudolikelihood: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BADA2-DA90-4B52-91C7-0B10FE44C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15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49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249D-702A-4544-88DD-34F60ABD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 posterior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58285-7DB9-46A6-ABB3-4BA296D815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Following the pseudolikelihood framework, we want to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will maximize the posterior probability for each spot: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fix the domain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 denominator does not matter</a:t>
                </a:r>
              </a:p>
              <a:p>
                <a:pPr lvl="2"/>
                <a:r>
                  <a:rPr lang="en-US" dirty="0"/>
                  <a:t>So we need the denominator if we want to optimize cluster number, right?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58285-7DB9-46A6-ABB3-4BA296D815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01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669C-7419-4FE1-99EF-5C3F6DFF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issues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203C30-64C4-4C3C-8C07-C57FCA2E3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with weak field (</a:t>
                </a:r>
                <a:r>
                  <a:rPr lang="en-US" dirty="0" err="1"/>
                  <a:t>Besag</a:t>
                </a:r>
                <a:r>
                  <a:rPr lang="en-US" dirty="0"/>
                  <a:t> 1986)</a:t>
                </a:r>
              </a:p>
              <a:p>
                <a:pPr lvl="1"/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gradually increasing to final desired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 successive iterations</a:t>
                </a:r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at each iteration (</a:t>
                </a:r>
                <a:r>
                  <a:rPr lang="en-US" dirty="0" err="1"/>
                  <a:t>Besag</a:t>
                </a:r>
                <a:r>
                  <a:rPr lang="en-US" dirty="0"/>
                  <a:t> 1986)</a:t>
                </a:r>
              </a:p>
              <a:p>
                <a:pPr lvl="1"/>
                <a:r>
                  <a:rPr lang="en-US" dirty="0"/>
                  <a:t>Maximize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203C30-64C4-4C3C-8C07-C57FCA2E3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24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C6D4-C4E4-42FD-9D7D-5640231A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D302D0-9E4B-443E-801B-A8CE2694D2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Speed up code</a:t>
                </a:r>
              </a:p>
              <a:p>
                <a:r>
                  <a:rPr lang="en-US" dirty="0"/>
                  <a:t>Tune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for deconvolution</a:t>
                </a:r>
              </a:p>
              <a:p>
                <a:r>
                  <a:rPr lang="en-US" dirty="0"/>
                  <a:t>Normality of t-SNE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D302D0-9E4B-443E-801B-A8CE2694D2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04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7887</TotalTime>
  <Words>168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Analysis of Maynard et al., 2020 brain spatial transcriptomic data</vt:lpstr>
      <vt:lpstr>TSNE vs. PCA</vt:lpstr>
      <vt:lpstr>TSNE vs. top 3 PCs</vt:lpstr>
      <vt:lpstr>Ising Likelihood and pseudolikelihood</vt:lpstr>
      <vt:lpstr>Maximum a posterior probability</vt:lpstr>
      <vt:lpstr>Initialization issues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Maynard 2020 data</dc:title>
  <dc:creator>Edward Zhao</dc:creator>
  <cp:lastModifiedBy>Edward Zhao</cp:lastModifiedBy>
  <cp:revision>63</cp:revision>
  <dcterms:created xsi:type="dcterms:W3CDTF">2020-04-01T21:33:50Z</dcterms:created>
  <dcterms:modified xsi:type="dcterms:W3CDTF">2020-04-17T21:29:40Z</dcterms:modified>
</cp:coreProperties>
</file>