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3" r:id="rId5"/>
    <p:sldId id="266" r:id="rId6"/>
    <p:sldId id="267" r:id="rId7"/>
    <p:sldId id="269" r:id="rId8"/>
    <p:sldId id="270" r:id="rId9"/>
    <p:sldId id="271" r:id="rId10"/>
    <p:sldId id="27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AE633-625C-42D3-BC6D-5DCE5B9B753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2D7DD-18D0-4850-9751-5F55D0137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2D7DD-18D0-4850-9751-5F55D01371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2D7DD-18D0-4850-9751-5F55D01371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6075-6DFC-48A4-B22F-2E88EDCA6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B5B3A-4672-4916-AD00-EE6A003D7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5F6AD-7CE3-47F6-9545-A91811B4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21B78-8EA9-42EC-AEE7-6A550840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9103-A4BD-4960-9D97-CCAE861E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7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059C-6768-416C-AEF4-C39F2324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38353-FFF0-4A05-9EC2-DC80A004B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DB9D-8264-4754-BDA9-347004E1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400E-4E2E-4646-BDAD-3735FEC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7FC4-F137-415B-8317-592A72EC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2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08E3A-297C-4062-9FDC-8CFC5685C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4F043-5C40-45FE-B1FA-B1E9D30E6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CA9EF-84CE-4B9D-A1DE-74477374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106A-BDC1-4027-B9C6-A6835A9E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7C8C-C214-4C24-9AC4-AB76AA65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5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4E1A-DFC0-4E01-926A-717C6912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A186-79A8-43FC-9E8A-DCB2FD0F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1596-37C1-4F16-905C-8771CB59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7ACC6-FCBE-4A59-BE51-2D058994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9416D-D40B-4DBD-B6CF-0DF19F66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2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0244-D512-4BF7-BFC4-44FD9D40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D4024-265A-4687-8D92-9E978CC71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F2BD7-7738-4444-B024-CA8BA9E5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151E-6825-426D-9870-BAB1459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C416-0E45-44D8-8F38-C23E7E0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50C6-1846-469D-85CF-8DBC62F2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3E5E-9C4B-42B8-8FFF-CD750093A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2B1AD-306C-4D0E-8983-1E386A103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6A92C-0073-4174-8358-57AF6C40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26FA-5C8F-47AD-8D26-7B288219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1A2EB-88E1-4711-ADB2-7E076FCE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5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7944-49DA-4041-8F01-ED5BC360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56DBA-E59A-4742-A14B-34EAA1E3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F6348-F508-435A-B63A-C7978C42D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601AA-1699-4854-A376-E86B31612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33BD2-1BFF-419D-BD5A-0EC2D2C7D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64DFB-ACFD-40F6-9809-17C757C1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20E8A-AC1B-409E-8BCB-132CA12D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D53B5-9FAD-495C-81CA-7A87B6E9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E172-B0EE-4FF4-A47A-02112FE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0CC88-759F-48C3-A225-05FBC4FE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549F0-C801-4E8F-AEC8-4A35BEF2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D41FB-D65D-451E-A986-5806A94A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C32BC-828A-440E-8DAA-4ED66E88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95B0A-A092-45AE-B956-00CE3887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B1C3C-7058-4BD6-A6AE-6A4061A6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D9EB-CC0A-4587-95C2-ECF9DFC2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D050-03E7-4BA4-BE5E-CD5D190D9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DB272-6455-4F3A-A7DC-8E09C5D60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AADE4-9775-4D9B-8FB1-36D79E36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5C575-7E23-431E-9877-FBEE2D98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7DFFF-D110-4FFB-9682-79872663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2116-5F36-44B6-9FCA-091C9555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1EEEF-7683-475B-8A6F-6C7F3532B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7D6F9-5EFC-45E9-A4B9-57D5F96F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24992-7160-479E-B115-ECE17D28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8D13F-5D5C-4E50-95D1-FE736FD2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9510E-F074-425F-9E19-FC07F930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79CE4-7AC5-487E-96F1-642603B7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EF29-E6B2-4A87-84C3-8A0C79876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9295-5B9B-4777-B904-8FCB6FDB2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E3AE5-454E-4CEA-9DFB-8381B44DAB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8DE9F-C0EA-40CA-B5F3-057E3A386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708F0-B712-48D7-A0D2-1D41FB4A5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A0DB-2D0F-426E-BEE1-C9B29DB37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BayesSpace</a:t>
            </a:r>
            <a:r>
              <a:rPr lang="en-US" dirty="0"/>
              <a:t>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736EF-BFC0-4850-9806-6005D7116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6-10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3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D118-B2FA-42E7-A3F8-FE8EC337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 simulation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77D103-865B-43E5-944B-D66FDB892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906D825-54C1-4440-84FD-A7CB628869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30814"/>
            <a:ext cx="5157787" cy="3033109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88ED45-DAD9-4625-BFC9-CBA822D47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Spatial deconvolution (ARI = 0.823)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A932A0-43FB-4567-A1F3-E3F6CD02D86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23346"/>
            <a:ext cx="5183188" cy="30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4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0FB19A-CA0B-4D33-BD74-1FF4B3CB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 sample 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6B9826-BB4C-4B97-95BE-5EBD2E3191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12122"/>
            <a:ext cx="5181600" cy="297834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6AFB25-117E-484D-815F-1BDD1B36EE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50000"/>
          <a:stretch/>
        </p:blipFill>
        <p:spPr>
          <a:xfrm rot="20721147">
            <a:off x="1315956" y="1825622"/>
            <a:ext cx="44560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4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F661-6EB7-4B3E-8578-81F34BBE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DLPFC spatial clustering on 10 (left) and 15 (right) PCs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1A71239-4605-49E8-89CE-3F3AD8CE7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8412"/>
            <a:ext cx="10515600" cy="416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4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A0EE6-E571-4E29-9034-D5A82649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</a:t>
            </a:r>
            <a:r>
              <a:rPr lang="en-US" dirty="0" err="1"/>
              <a:t>stLearn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4CC4C5-43A0-4257-AAAC-4AB46BEBEF7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0279" y="1825625"/>
            <a:ext cx="46058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00FA23AB-8019-49EC-9EF8-0F06E642F3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538" r="49635"/>
          <a:stretch/>
        </p:blipFill>
        <p:spPr>
          <a:xfrm>
            <a:off x="6806117" y="1672933"/>
            <a:ext cx="364081" cy="3769080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1B09C81D-CA5A-40B9-A8D7-64ED56688F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272" r="7676"/>
          <a:stretch/>
        </p:blipFill>
        <p:spPr>
          <a:xfrm>
            <a:off x="7170198" y="1672932"/>
            <a:ext cx="1717540" cy="37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1BC5-43E3-4486-98F1-AC3EF20B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Melanoma: clustering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A7F9ED-AED4-4FF9-9FEF-B791A70DF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27"/>
          <a:stretch/>
        </p:blipFill>
        <p:spPr>
          <a:xfrm>
            <a:off x="418265" y="1770463"/>
            <a:ext cx="11355470" cy="446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6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1BC5-43E3-4486-98F1-AC3EF20B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Melanoma: deconvolution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A7F9ED-AED4-4FF9-9FEF-B791A70DF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4823"/>
          <a:stretch/>
        </p:blipFill>
        <p:spPr>
          <a:xfrm>
            <a:off x="418265" y="1770463"/>
            <a:ext cx="5911514" cy="4461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0481C-1E00-488F-9E1D-E4015839F5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2" r="1334"/>
          <a:stretch/>
        </p:blipFill>
        <p:spPr>
          <a:xfrm>
            <a:off x="6425583" y="1770463"/>
            <a:ext cx="5188260" cy="446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4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D118-B2FA-42E7-A3F8-FE8EC337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 simulation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77D103-865B-43E5-944B-D66FDB892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906D825-54C1-4440-84FD-A7CB628869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30814"/>
            <a:ext cx="5157787" cy="3033109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88ED45-DAD9-4625-BFC9-CBA822D47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Simulated PC1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87411814-E677-42CB-9E6E-D00FE5ACA14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23346"/>
            <a:ext cx="5183188" cy="30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1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D118-B2FA-42E7-A3F8-FE8EC337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 simulation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77D103-865B-43E5-944B-D66FDB892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906D825-54C1-4440-84FD-A7CB628869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30814"/>
            <a:ext cx="5157787" cy="3033109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88ED45-DAD9-4625-BFC9-CBA822D47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K-means (ARI = 0.756)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BE1C58-8B31-4FAF-94CF-E11AB777B3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23346"/>
            <a:ext cx="5183188" cy="30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5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D118-B2FA-42E7-A3F8-FE8EC337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 simulation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77D103-865B-43E5-944B-D66FDB892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906D825-54C1-4440-84FD-A7CB628869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30814"/>
            <a:ext cx="5157787" cy="3033109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88ED45-DAD9-4625-BFC9-CBA822D47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K-means (ARI = 0.756)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BE1C58-8B31-4FAF-94CF-E11AB777B3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23346"/>
            <a:ext cx="5183188" cy="30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6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D118-B2FA-42E7-A3F8-FE8EC337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 simulation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77D103-865B-43E5-944B-D66FDB892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906D825-54C1-4440-84FD-A7CB628869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30814"/>
            <a:ext cx="5157787" cy="3033109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88ED45-DAD9-4625-BFC9-CBA822D47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Spatial clustering (ARI = 0.765)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9D1ED1-22A9-420D-B2EB-7FE46C6D04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23346"/>
            <a:ext cx="5183188" cy="30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3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79</Words>
  <Application>Microsoft Office PowerPoint</Application>
  <PresentationFormat>Widescreen</PresentationFormat>
  <Paragraphs>24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BayesSpace Update</vt:lpstr>
      <vt:lpstr>DLPFC spatial clustering on 10 (left) and 15 (right) PCs</vt:lpstr>
      <vt:lpstr>Comparison with stLearn</vt:lpstr>
      <vt:lpstr>Melanoma: clustering</vt:lpstr>
      <vt:lpstr>Melanoma: deconvolution</vt:lpstr>
      <vt:lpstr>Melanoma simulation</vt:lpstr>
      <vt:lpstr>Melanoma simulation</vt:lpstr>
      <vt:lpstr>Melanoma simulation</vt:lpstr>
      <vt:lpstr>Melanoma simulation</vt:lpstr>
      <vt:lpstr>Melanoma simulation</vt:lpstr>
      <vt:lpstr>Melanoma sample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BayesSpace Update</dc:title>
  <dc:creator>Edward Zhao</dc:creator>
  <cp:lastModifiedBy>Edward Zhao</cp:lastModifiedBy>
  <cp:revision>21</cp:revision>
  <dcterms:created xsi:type="dcterms:W3CDTF">2020-06-05T15:58:39Z</dcterms:created>
  <dcterms:modified xsi:type="dcterms:W3CDTF">2020-06-10T16:30:42Z</dcterms:modified>
</cp:coreProperties>
</file>