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1C632-34FC-469B-8701-4A0E8A6CAC2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924DA-B2F5-4F28-BE04-97DCD6A5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924DA-B2F5-4F28-BE04-97DCD6A59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EA49-A631-4EA9-B214-4C4869FB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21AD-2A9B-48A4-AB8D-5453699E9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234C-D3C4-47A7-B4D9-2069BF33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0FE2-3BEA-4BD8-90B4-3E7326B0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CAAD-1950-4C87-A49A-16999847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C340-46FF-4D19-9E47-2E703007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791F8-6FEA-4499-9CD9-9592446F1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FBB6-490A-40DF-AB39-AF2F7F96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DFEE-6756-490D-A700-B0EE1847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07BC-64E9-4249-AAD8-3288F6A4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CBCB3-BEE6-4523-AE02-D3788351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B9E5-FB2C-4030-A2B7-B99C28EB0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4517-C840-4B87-AF7B-26809734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D209-10DB-4E06-BBF7-79105CD9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930C-8CFD-441D-9623-E4C73569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3B85-4EA5-487C-91D7-11BC41B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8AC-FB48-4B0E-B20F-D845159A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88A0-E970-426F-B2C6-AF30A908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95E2-C6D2-4D25-9101-0B01A36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FC71-645F-4393-A6E1-0AE34979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C6E1-A4BE-45CE-9075-8766493F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416A-DF69-4E19-85CD-27439954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F60-1B40-48B6-B729-8E21D48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CF28-511F-4615-9B44-6FDCF121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AB58-C82C-477B-830A-497000B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5645-968D-42A0-A5D5-29C9C0A2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2F27-5ACD-4D0E-8024-3DF568618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8B294-CFCF-41D7-9353-286D945A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8861-CBD0-475D-8323-53202112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B760-A131-4129-8396-2E30C59B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800D3-D3BE-4DB2-9C69-5C731F43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4066-6C2B-4E38-BC5E-F7FB2074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9D08-B510-48E7-B4F3-A57F4759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FFFD-F1A3-42C3-86EA-0FBD8466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C48EF-D7C7-4403-A441-0BB56B19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E1C6A-B0C8-43B5-84CE-2C715A64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9D4B9-7BFE-40A2-A7BF-30B8C78B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1BA85-0C0B-4D0D-BE2E-0C8DED0A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AE379-B626-4E6E-863F-906A596F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0E4B-88BF-4280-8E89-A46674F0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C3CB3-8F85-4CEF-BAF0-F0C0C6A9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691B-61BE-4FD8-8FA6-BB27260D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0447E-0201-49B9-A94C-65590C76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ED490-473E-47E9-A55B-5D8C6A6E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E85FA-E627-4E20-9A82-5FBA54C9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77EE-498A-4A9F-928A-3966E012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9E86-A20F-40E0-8F7E-12C2C94C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F3AF-580B-45C4-8F73-1228955E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058B-CE29-4515-B1A5-B9EC3412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71D7-2395-4D76-A6BE-EB9E14A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DC320-D0F8-4C86-B8A2-E8551A5C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9F49-1245-4480-ACCE-68D7945E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C54-BFBA-4908-B9DF-AEB7E417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E10B9-B4F9-4539-9C88-9E45703F0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36BC-F9FA-4EE5-8D0D-CB9675C2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332A-3A5D-429D-A78D-A50D81FE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64F1-3200-436B-9C30-710EE2D1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59CC-E4C8-4623-87D5-DD18A58A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4FFC3-CD4E-4C26-A78C-E45859B4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FE1C-C770-49E5-BE59-4F35AA26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E057-FCE8-4D7C-9855-72E758C7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7CA9-896F-4F97-8D63-62C22B4E39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1456-F867-49F4-AE42-687F1488A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19A8-98EF-4D33-9FE7-0BC700D3D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4132-975A-4883-AA3B-E5B0412C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DF94-F007-4EB1-B5DC-5E334B065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13B17-5B99-4785-9EE3-8DDB37C98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6/17</a:t>
            </a:r>
          </a:p>
        </p:txBody>
      </p:sp>
    </p:spTree>
    <p:extLst>
      <p:ext uri="{BB962C8B-B14F-4D97-AF65-F5344CB8AC3E}">
        <p14:creationId xmlns:p14="http://schemas.microsoft.com/office/powerpoint/2010/main" val="404284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C4BACB-890A-464C-B4EF-1A08C6A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 ARI vs. iterations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BE648B7-E5DB-4897-AF5A-8960390E08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2485"/>
            <a:ext cx="5181600" cy="335761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E9F975-3756-46C7-9090-00C09C8F6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22485"/>
            <a:ext cx="5181600" cy="3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A7976-3294-4105-B7FF-84DBFF4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simulations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E659EF-62EA-442F-A20B-335E4C26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661" y="1825625"/>
            <a:ext cx="10044677" cy="43513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FCF6D4-E6AC-46A6-A5C8-AB3CD86F2EE2}"/>
              </a:ext>
            </a:extLst>
          </p:cNvPr>
          <p:cNvSpPr/>
          <p:nvPr/>
        </p:nvSpPr>
        <p:spPr>
          <a:xfrm>
            <a:off x="5181598" y="1754603"/>
            <a:ext cx="1982681" cy="4738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3C4F0-8BE8-4F4A-B4F3-73BA0964FBA3}"/>
              </a:ext>
            </a:extLst>
          </p:cNvPr>
          <p:cNvSpPr txBox="1"/>
          <p:nvPr/>
        </p:nvSpPr>
        <p:spPr>
          <a:xfrm>
            <a:off x="5366146" y="1349760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 </a:t>
            </a:r>
            <a:r>
              <a:rPr lang="en-US" dirty="0" err="1"/>
              <a:t>deconv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659AA-AB5A-4E96-A6D8-3B2A443BB6B8}"/>
              </a:ext>
            </a:extLst>
          </p:cNvPr>
          <p:cNvSpPr/>
          <p:nvPr/>
        </p:nvSpPr>
        <p:spPr>
          <a:xfrm>
            <a:off x="7251575" y="1754603"/>
            <a:ext cx="3712347" cy="47382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76D88-BD47-4699-9808-247801858BB8}"/>
              </a:ext>
            </a:extLst>
          </p:cNvPr>
          <p:cNvSpPr txBox="1"/>
          <p:nvPr/>
        </p:nvSpPr>
        <p:spPr>
          <a:xfrm>
            <a:off x="8611938" y="1349760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 </a:t>
            </a:r>
            <a:r>
              <a:rPr lang="en-US" dirty="0" err="1"/>
              <a:t>deconv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FE58A-6E7E-4689-939A-E01FCF8CC552}"/>
              </a:ext>
            </a:extLst>
          </p:cNvPr>
          <p:cNvCxnSpPr>
            <a:cxnSpLocks/>
          </p:cNvCxnSpPr>
          <p:nvPr/>
        </p:nvCxnSpPr>
        <p:spPr>
          <a:xfrm>
            <a:off x="7625917" y="5999409"/>
            <a:ext cx="1100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BF1D4D-5416-4C68-801A-03C499B49513}"/>
              </a:ext>
            </a:extLst>
          </p:cNvPr>
          <p:cNvSpPr txBox="1"/>
          <p:nvPr/>
        </p:nvSpPr>
        <p:spPr>
          <a:xfrm>
            <a:off x="7714636" y="6027654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B676B-2CDC-40D1-8149-887D1C89967D}"/>
              </a:ext>
            </a:extLst>
          </p:cNvPr>
          <p:cNvSpPr txBox="1"/>
          <p:nvPr/>
        </p:nvSpPr>
        <p:spPr>
          <a:xfrm>
            <a:off x="9506131" y="6027654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step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94E39A-A7B8-45C5-8B22-3BBC453C007F}"/>
              </a:ext>
            </a:extLst>
          </p:cNvPr>
          <p:cNvCxnSpPr>
            <a:cxnSpLocks/>
          </p:cNvCxnSpPr>
          <p:nvPr/>
        </p:nvCxnSpPr>
        <p:spPr>
          <a:xfrm>
            <a:off x="9484307" y="6007871"/>
            <a:ext cx="11008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2A6ED-4874-4BBC-B331-E3A8E434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deconvolution, weak prior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3993FF-6CBA-4065-B7AC-6180DFF1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6A33E-79D0-4C95-B3AB-86ABCCA6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 deconvolution, c = 0.003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04E5174-D733-4A99-AFF6-EC001291FE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66559"/>
            <a:ext cx="5183188" cy="336162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3E29186-C6C4-40D0-B6F0-7E5D3F5C6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76276"/>
            <a:ext cx="5157787" cy="33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C4BACB-890A-464C-B4EF-1A08C6A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deconvolution ARI vs. iterations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355341-3C6F-45E6-B7D9-FE4A9DBA1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0999"/>
            <a:ext cx="5181600" cy="336059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E4BDDD-7690-4C53-BB4C-4AE1CEC9D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0999"/>
            <a:ext cx="5181600" cy="33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2A6ED-4874-4BBC-B331-E3A8E434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deconvolution, weak prior, large step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3993FF-6CBA-4065-B7AC-6180DFF1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6A33E-79D0-4C95-B3AB-86ABCCA6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 deconvolution, c = 0.003, jitter =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6F4F5-C151-4F63-AD5A-A741465D91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68046"/>
            <a:ext cx="5183188" cy="335864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57DE04-D380-4E7E-AD07-7C3DBA246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76276"/>
            <a:ext cx="5157787" cy="33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C4BACB-890A-464C-B4EF-1A08C6A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 ARI vs. iterations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AF00A-4C84-4AE9-B250-442614203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2485"/>
            <a:ext cx="5181600" cy="33576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8EEB33-15B9-402C-8D76-09EC149A4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2485"/>
            <a:ext cx="5181600" cy="3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2A6ED-4874-4BBC-B331-E3A8E434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deconvolution, weak prior, small step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3993FF-6CBA-4065-B7AC-6180DFF1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6A33E-79D0-4C95-B3AB-86ABCCA6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 deconvolution, c = 0.003, jitter =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4CFB92-1F22-4BF3-A994-CB18DB2258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68046"/>
            <a:ext cx="5183188" cy="335864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C6CACD-6020-4FF6-BD23-967E28D89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76276"/>
            <a:ext cx="5157787" cy="33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8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C4BACB-890A-464C-B4EF-1A08C6A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 ARI vs. iterations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332B74-03E9-4E27-B3F3-C979EA032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2485"/>
            <a:ext cx="5181600" cy="335761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EFB518-495D-4082-BB6C-1331F7B1EC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22485"/>
            <a:ext cx="5181600" cy="3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2A6ED-4874-4BBC-B331-E3A8E434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deconvolution, strong prior, small step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3993FF-6CBA-4065-B7AC-6180DFF1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6A33E-79D0-4C95-B3AB-86ABCCA6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 deconvolution, c = 0.01, jitter =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B10CA-902F-4EAC-BD29-6172490423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68046"/>
            <a:ext cx="5183188" cy="335864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7248BE-A775-4B7C-A074-4812D97C6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76276"/>
            <a:ext cx="5157787" cy="33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110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Update</vt:lpstr>
      <vt:lpstr>Deconvolution simulations</vt:lpstr>
      <vt:lpstr>Normal deconvolution, weak prior</vt:lpstr>
      <vt:lpstr>Normal deconvolution ARI vs. iterations</vt:lpstr>
      <vt:lpstr>T deconvolution, weak prior, large step</vt:lpstr>
      <vt:lpstr>T deconvolution ARI vs. iterations</vt:lpstr>
      <vt:lpstr>T deconvolution, weak prior, small step</vt:lpstr>
      <vt:lpstr>T deconvolution ARI vs. iterations</vt:lpstr>
      <vt:lpstr>T deconvolution, strong prior, small step</vt:lpstr>
      <vt:lpstr>T deconvolution ARI vs.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Zhao</dc:creator>
  <cp:lastModifiedBy>Edward Zhao</cp:lastModifiedBy>
  <cp:revision>28</cp:revision>
  <dcterms:created xsi:type="dcterms:W3CDTF">2020-06-12T22:39:33Z</dcterms:created>
  <dcterms:modified xsi:type="dcterms:W3CDTF">2020-06-17T21:50:04Z</dcterms:modified>
</cp:coreProperties>
</file>