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CCEE8-2EC1-47FE-BF42-EE68E88439E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AE535-B47E-47D6-A642-885EBB92A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2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AE535-B47E-47D6-A642-885EBB92A5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AE535-B47E-47D6-A642-885EBB92A5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EDC6-2794-4E4B-9617-ACC90E9AD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EECEB-379E-4543-B7DF-7C4DFCDE5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E0B9-1D3B-439B-A164-D4987093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AE33-BEDA-40EE-B96B-74443A9D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1E2B-D788-4080-A64B-7C42E801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74A2-059F-47D5-8B6F-3A706842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032C9-9FAF-4761-BE0C-4869EBF18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CA4C-298A-427B-9451-A207F5BB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1500-7EC6-4424-AC78-60D4266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EDF9-0F76-41CA-9ABC-039E17D5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93FD7-5889-4791-996B-2712C982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2E6A5-21A8-4041-A575-85F16301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B24F-477A-4A40-BD78-75D2305B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ACEF-4B7F-47D4-8445-86141245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4EBF-BCA5-4988-9154-EFBC3BD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9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3225-B817-46D9-8CF3-BA6F3E0A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7531-D8E8-4F79-99F5-E9FBD7AC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58AE-A483-4224-B3A6-F2539B91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621D-FA5F-4B70-82A3-F09E5D5B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F5D3-F774-4788-A5C7-721C7A25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8EF6-DF07-4CDE-A709-2D3FF87F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6C07-9D4D-483E-A5E7-B95B9677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296B3-1783-45C3-9C4B-08D3D16C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3634-25D9-4B95-96C9-7B72E5EB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9204-4EDB-471C-8AC0-7CA1CC7A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9440-C1C2-4634-884D-EAD58AD3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CFA0-FF52-4CBB-BAB7-AF94B8D93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2896C-B223-4763-A592-F5516436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6FFB6-E696-45EC-A953-611A0BD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0FF6-AF2D-4D73-A502-F2DE82DF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4ACA-34F1-4ED0-963E-C4EB342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A775-A448-46D9-A93B-1629E631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F222E-6515-497A-831E-86F7FEBF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C3709-8F53-4E9C-8A26-4A7379BDA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C7879-0196-4FFB-BE22-EFBC863C4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9703F-AD12-4102-BC1A-4F5E12C96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144CF-AD07-4D0B-9D92-9A06EB69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EFF8F-2CF7-4F52-934E-5D258D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52452-A5B4-4AB9-A89B-809EC8F9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E215-3624-46BC-93F2-10CD8DFC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ADE83-6657-4EF6-9539-6A7D8000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8D63A-7648-4ABF-A15D-181DDF5D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18819-35C3-4B71-93E1-536DB680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08F27-D0F2-409D-BD96-77F105AA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0C00E-FB8A-488B-836D-1CFE50B2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B93C-5D87-4C4F-BEC9-C39587D4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759-6CF7-4A34-AC67-DC5F6E0E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6295-6870-4B90-8E81-16252F15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1E6-E6EC-424C-A392-B049CA27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4D05F-5480-4300-B0A4-88FAE614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3E272-A447-4BB9-B573-B92D87D1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AFF9E-3FA5-4877-82A5-AAEF08D3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C3C1-5A7F-4486-BCA9-29EE52F6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277D0-C157-44E6-8A4C-4C99BB635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C0EF0-A3B9-4ED7-8D05-81541FFE9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47FAF-7FC1-4D86-B3AA-AD301B26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7B450-AB3B-432C-9126-3766F00A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3A4BA-83DE-47D1-9703-80B753A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6B6D3-C265-4027-B733-9E1AD6C2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03067-7E1F-466E-A903-8EB01201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F3F9-039B-415D-9E6A-6FB035B8A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7631-DD82-4890-940B-9B13ED7084D7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73F6-C43C-45D4-A2BF-6EB46EFA7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562D-D512-4470-AC84-B213E9413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F85-7704-4E14-9CD6-11E2BF57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CCF8-A8EA-4A9F-94C6-1C70C7FF3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D71B6-4683-473E-9EA9-5B0623172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6-12</a:t>
            </a:r>
          </a:p>
        </p:txBody>
      </p:sp>
    </p:spTree>
    <p:extLst>
      <p:ext uri="{BB962C8B-B14F-4D97-AF65-F5344CB8AC3E}">
        <p14:creationId xmlns:p14="http://schemas.microsoft.com/office/powerpoint/2010/main" val="297640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68EBC90-D0B5-45C3-B92E-62A3AC86A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596" y="1825625"/>
            <a:ext cx="10370807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AB12F-3E26-4139-A5DC-F44ED424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stLearn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3DCBB-9E8A-410C-992D-078BB860E6B5}"/>
              </a:ext>
            </a:extLst>
          </p:cNvPr>
          <p:cNvSpPr/>
          <p:nvPr/>
        </p:nvSpPr>
        <p:spPr>
          <a:xfrm>
            <a:off x="5956918" y="2070401"/>
            <a:ext cx="1384916" cy="38972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AE2727-8006-498C-97A7-77CD64FB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596" y="1825625"/>
            <a:ext cx="10370807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AB12F-3E26-4139-A5DC-F44ED424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stLearn</a:t>
            </a:r>
            <a:r>
              <a:rPr lang="en-US" dirty="0"/>
              <a:t> on HVGs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67053-F26D-4C7F-ADDA-3C5365BB6B94}"/>
              </a:ext>
            </a:extLst>
          </p:cNvPr>
          <p:cNvSpPr/>
          <p:nvPr/>
        </p:nvSpPr>
        <p:spPr>
          <a:xfrm>
            <a:off x="5956918" y="2070401"/>
            <a:ext cx="1384916" cy="38972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763E-E442-440E-9D63-5CBB59F5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4BBE-9157-40B1-B0CE-6AC4BD3C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952C9-BB37-40FF-A394-853D503F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82" y="0"/>
            <a:ext cx="7289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4110-EB20-48EE-99A9-B0B2AC0A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Giotto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6BCEEF-44A2-4400-8AA4-E8E00626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596" y="1825625"/>
            <a:ext cx="10370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3798-2606-43D8-9990-19038ABD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sample with 4 clusters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8AF866-E723-44F3-A85E-FDB37CF7B8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9274" y="2125104"/>
            <a:ext cx="6359452" cy="375238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F67F7AD7-B20D-4372-902F-5BC3C6A576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1609" r="22197"/>
          <a:stretch/>
        </p:blipFill>
        <p:spPr>
          <a:xfrm>
            <a:off x="6499184" y="2125103"/>
            <a:ext cx="4527631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1D0AB6D-342C-40F1-AEDD-DDB1BF761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06" y="0"/>
            <a:ext cx="7392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4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</Words>
  <Application>Microsoft Office PowerPoint</Application>
  <PresentationFormat>Widescreen</PresentationFormat>
  <Paragraphs>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</vt:lpstr>
      <vt:lpstr>stLearn</vt:lpstr>
      <vt:lpstr>stLearn on HVGs</vt:lpstr>
      <vt:lpstr>PowerPoint Presentation</vt:lpstr>
      <vt:lpstr>Giotto</vt:lpstr>
      <vt:lpstr>Melanoma sample with 4 clusters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Zhao</dc:creator>
  <cp:lastModifiedBy>Edward Zhao</cp:lastModifiedBy>
  <cp:revision>6</cp:revision>
  <dcterms:created xsi:type="dcterms:W3CDTF">2020-06-12T05:23:52Z</dcterms:created>
  <dcterms:modified xsi:type="dcterms:W3CDTF">2020-06-12T22:39:18Z</dcterms:modified>
</cp:coreProperties>
</file>