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1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BE39-9EB7-44DB-B171-E95B47B0A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A9D1-364F-433C-A811-A0E84316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A9D1-364F-433C-A811-A0E84316B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4A1-6B7B-48FF-967E-28A852CE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3/11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D5D1-D486-4329-ABB1-1CCC5B63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9B88F-D573-45FC-9CCC-E3BC91BE00D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4F548-1856-4B78-BAEE-247BD2857694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7995-0746-499A-B739-67F7A4550711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8F4E0-C62F-48D8-BECE-82C7B1DEE3F2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F0C55-F74F-4E80-B501-A227F6DC2B8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F4A2D-47EA-4D72-8AB2-F0E1C5C9A8D9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46EE8-AA7A-4558-A7A0-9667EB976C74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1F6D3-0AA7-4535-9E04-3235E30686F5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9D7A6-8FD3-4939-834A-205F0AC8ECD4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EAC1A-ECA8-43AD-A022-3FC4A83B836E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305FD-3BC0-4388-A431-7C2A36AB265D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5980F-AD1F-4BA1-ADF4-10E676A36265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396D0-C643-4DFA-878C-DD71FF7B3E42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F5D16-7457-4A98-96AE-9CBFA381A5B3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2BEB5-2594-40B2-AA5F-DD68BCF3168D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D8CE3-2DEE-4E89-8135-D52955B49559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A4666-9A9D-488A-A1E2-211C4A3CEB7B}"/>
              </a:ext>
            </a:extLst>
          </p:cNvPr>
          <p:cNvSpPr/>
          <p:nvPr/>
        </p:nvSpPr>
        <p:spPr>
          <a:xfrm>
            <a:off x="903123" y="1689975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8B4598-A1C6-49F6-894A-DF7E850839AC}"/>
              </a:ext>
            </a:extLst>
          </p:cNvPr>
          <p:cNvSpPr txBox="1"/>
          <p:nvPr/>
        </p:nvSpPr>
        <p:spPr>
          <a:xfrm>
            <a:off x="7121236" y="1358326"/>
            <a:ext cx="4692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VISIUM capture locations (blue circles) shown on a square lattice</a:t>
            </a:r>
          </a:p>
          <a:p>
            <a:endParaRPr lang="en-US" dirty="0"/>
          </a:p>
          <a:p>
            <a:r>
              <a:rPr lang="en-US" dirty="0"/>
              <a:t>Diameter of capture location: 55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r>
              <a:rPr lang="en-US" dirty="0"/>
              <a:t>Distance between capture locations: 100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r>
              <a:rPr lang="en-US" dirty="0"/>
              <a:t>Grid unit length: 100</a:t>
            </a:r>
            <a:r>
              <a:rPr lang="el-GR" dirty="0"/>
              <a:t>μ</a:t>
            </a:r>
            <a:r>
              <a:rPr lang="en-US" dirty="0"/>
              <a:t>m/sqrt(2)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44C42E-3D97-4F4E-B285-25050A462C3F}"/>
              </a:ext>
            </a:extLst>
          </p:cNvPr>
          <p:cNvSpPr/>
          <p:nvPr/>
        </p:nvSpPr>
        <p:spPr>
          <a:xfrm>
            <a:off x="897311" y="3915716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A351BE-D2D0-41A7-B8F5-F45C9C08B96A}"/>
              </a:ext>
            </a:extLst>
          </p:cNvPr>
          <p:cNvSpPr/>
          <p:nvPr/>
        </p:nvSpPr>
        <p:spPr>
          <a:xfrm>
            <a:off x="2015897" y="57139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1C1F9F-E236-4125-8179-8E2D3D391C18}"/>
              </a:ext>
            </a:extLst>
          </p:cNvPr>
          <p:cNvSpPr/>
          <p:nvPr/>
        </p:nvSpPr>
        <p:spPr>
          <a:xfrm>
            <a:off x="2010085" y="2797132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7689AC-13C2-4E7D-B7CC-1C65D65C3503}"/>
              </a:ext>
            </a:extLst>
          </p:cNvPr>
          <p:cNvSpPr/>
          <p:nvPr/>
        </p:nvSpPr>
        <p:spPr>
          <a:xfrm>
            <a:off x="3140017" y="1692990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2A2175-E13C-4282-A47C-4C148B402B46}"/>
              </a:ext>
            </a:extLst>
          </p:cNvPr>
          <p:cNvSpPr/>
          <p:nvPr/>
        </p:nvSpPr>
        <p:spPr>
          <a:xfrm>
            <a:off x="3134205" y="391873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3BB1AF-CA68-49AA-AC28-014949E2EB07}"/>
              </a:ext>
            </a:extLst>
          </p:cNvPr>
          <p:cNvSpPr/>
          <p:nvPr/>
        </p:nvSpPr>
        <p:spPr>
          <a:xfrm>
            <a:off x="4254145" y="56948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74CDFFA-1C05-47B3-9FAE-C673DB342AD0}"/>
              </a:ext>
            </a:extLst>
          </p:cNvPr>
          <p:cNvSpPr/>
          <p:nvPr/>
        </p:nvSpPr>
        <p:spPr>
          <a:xfrm>
            <a:off x="4248333" y="2795228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CA33D-4EDA-4D8A-9EA3-192C298A1097}"/>
              </a:ext>
            </a:extLst>
          </p:cNvPr>
          <p:cNvSpPr/>
          <p:nvPr/>
        </p:nvSpPr>
        <p:spPr>
          <a:xfrm>
            <a:off x="5377467" y="1678543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83C1CB-CAE3-4C63-AF9C-279F97E04758}"/>
              </a:ext>
            </a:extLst>
          </p:cNvPr>
          <p:cNvSpPr/>
          <p:nvPr/>
        </p:nvSpPr>
        <p:spPr>
          <a:xfrm>
            <a:off x="5371655" y="3904284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AEDECA-C71F-4349-A364-BC4BEDFB65E8}"/>
              </a:ext>
            </a:extLst>
          </p:cNvPr>
          <p:cNvSpPr/>
          <p:nvPr/>
        </p:nvSpPr>
        <p:spPr>
          <a:xfrm>
            <a:off x="2015897" y="503795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3407FD-F759-49E0-82EE-50B4A75FD45B}"/>
              </a:ext>
            </a:extLst>
          </p:cNvPr>
          <p:cNvSpPr/>
          <p:nvPr/>
        </p:nvSpPr>
        <p:spPr>
          <a:xfrm>
            <a:off x="4241445" y="502652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26A8A523-C8D5-4506-B5F3-150D7BB0417A}"/>
              </a:ext>
            </a:extLst>
          </p:cNvPr>
          <p:cNvSpPr/>
          <p:nvPr/>
        </p:nvSpPr>
        <p:spPr>
          <a:xfrm>
            <a:off x="8999487" y="5221459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B152E87A-65F2-42D6-8F1E-AF8C82C13275}"/>
              </a:ext>
            </a:extLst>
          </p:cNvPr>
          <p:cNvSpPr>
            <a:spLocks noChangeAspect="1"/>
          </p:cNvSpPr>
          <p:nvPr/>
        </p:nvSpPr>
        <p:spPr>
          <a:xfrm>
            <a:off x="8958128" y="5244319"/>
            <a:ext cx="951398" cy="82296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9B88F-D573-45FC-9CCC-E3BC91BE00D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4F548-1856-4B78-BAEE-247BD2857694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7995-0746-499A-B739-67F7A4550711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8F4E0-C62F-48D8-BECE-82C7B1DEE3F2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F0C55-F74F-4E80-B501-A227F6DC2B8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F4A2D-47EA-4D72-8AB2-F0E1C5C9A8D9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46EE8-AA7A-4558-A7A0-9667EB976C74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1F6D3-0AA7-4535-9E04-3235E30686F5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9D7A6-8FD3-4939-834A-205F0AC8ECD4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EAC1A-ECA8-43AD-A022-3FC4A83B836E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305FD-3BC0-4388-A431-7C2A36AB265D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5980F-AD1F-4BA1-ADF4-10E676A36265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396D0-C643-4DFA-878C-DD71FF7B3E42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F5D16-7457-4A98-96AE-9CBFA381A5B3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2BEB5-2594-40B2-AA5F-DD68BCF3168D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D8CE3-2DEE-4E89-8135-D52955B49559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A4666-9A9D-488A-A1E2-211C4A3CEB7B}"/>
              </a:ext>
            </a:extLst>
          </p:cNvPr>
          <p:cNvSpPr/>
          <p:nvPr/>
        </p:nvSpPr>
        <p:spPr>
          <a:xfrm>
            <a:off x="903123" y="1689975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8B4598-A1C6-49F6-894A-DF7E850839AC}"/>
              </a:ext>
            </a:extLst>
          </p:cNvPr>
          <p:cNvSpPr txBox="1"/>
          <p:nvPr/>
        </p:nvSpPr>
        <p:spPr>
          <a:xfrm>
            <a:off x="7121236" y="1358326"/>
            <a:ext cx="4692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hexagon represents one cell. Yellow cells lie within capture locations while green cells do not.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44C42E-3D97-4F4E-B285-25050A462C3F}"/>
              </a:ext>
            </a:extLst>
          </p:cNvPr>
          <p:cNvSpPr/>
          <p:nvPr/>
        </p:nvSpPr>
        <p:spPr>
          <a:xfrm>
            <a:off x="897311" y="3915716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A351BE-D2D0-41A7-B8F5-F45C9C08B96A}"/>
              </a:ext>
            </a:extLst>
          </p:cNvPr>
          <p:cNvSpPr/>
          <p:nvPr/>
        </p:nvSpPr>
        <p:spPr>
          <a:xfrm>
            <a:off x="2015897" y="57139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1C1F9F-E236-4125-8179-8E2D3D391C18}"/>
              </a:ext>
            </a:extLst>
          </p:cNvPr>
          <p:cNvSpPr/>
          <p:nvPr/>
        </p:nvSpPr>
        <p:spPr>
          <a:xfrm>
            <a:off x="2010085" y="2797132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7689AC-13C2-4E7D-B7CC-1C65D65C3503}"/>
              </a:ext>
            </a:extLst>
          </p:cNvPr>
          <p:cNvSpPr/>
          <p:nvPr/>
        </p:nvSpPr>
        <p:spPr>
          <a:xfrm>
            <a:off x="3140017" y="1692990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2A2175-E13C-4282-A47C-4C148B402B46}"/>
              </a:ext>
            </a:extLst>
          </p:cNvPr>
          <p:cNvSpPr/>
          <p:nvPr/>
        </p:nvSpPr>
        <p:spPr>
          <a:xfrm>
            <a:off x="3134205" y="391873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3BB1AF-CA68-49AA-AC28-014949E2EB07}"/>
              </a:ext>
            </a:extLst>
          </p:cNvPr>
          <p:cNvSpPr/>
          <p:nvPr/>
        </p:nvSpPr>
        <p:spPr>
          <a:xfrm>
            <a:off x="4254145" y="56948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74CDFFA-1C05-47B3-9FAE-C673DB342AD0}"/>
              </a:ext>
            </a:extLst>
          </p:cNvPr>
          <p:cNvSpPr/>
          <p:nvPr/>
        </p:nvSpPr>
        <p:spPr>
          <a:xfrm>
            <a:off x="4248333" y="2795228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CA33D-4EDA-4D8A-9EA3-192C298A1097}"/>
              </a:ext>
            </a:extLst>
          </p:cNvPr>
          <p:cNvSpPr/>
          <p:nvPr/>
        </p:nvSpPr>
        <p:spPr>
          <a:xfrm>
            <a:off x="5377467" y="1678543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83C1CB-CAE3-4C63-AF9C-279F97E04758}"/>
              </a:ext>
            </a:extLst>
          </p:cNvPr>
          <p:cNvSpPr/>
          <p:nvPr/>
        </p:nvSpPr>
        <p:spPr>
          <a:xfrm>
            <a:off x="5371655" y="3904284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AEDECA-C71F-4349-A364-BC4BEDFB65E8}"/>
              </a:ext>
            </a:extLst>
          </p:cNvPr>
          <p:cNvSpPr/>
          <p:nvPr/>
        </p:nvSpPr>
        <p:spPr>
          <a:xfrm>
            <a:off x="2015897" y="503795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3407FD-F759-49E0-82EE-50B4A75FD45B}"/>
              </a:ext>
            </a:extLst>
          </p:cNvPr>
          <p:cNvSpPr/>
          <p:nvPr/>
        </p:nvSpPr>
        <p:spPr>
          <a:xfrm>
            <a:off x="4241445" y="502652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8B2785C0-70B7-40A7-86A2-1C40EBAB4D8D}"/>
              </a:ext>
            </a:extLst>
          </p:cNvPr>
          <p:cNvSpPr>
            <a:spLocks noChangeAspect="1"/>
          </p:cNvSpPr>
          <p:nvPr/>
        </p:nvSpPr>
        <p:spPr>
          <a:xfrm>
            <a:off x="9036907" y="538147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F8D0162B-4DD8-45BE-97A7-CB3FA6445116}"/>
              </a:ext>
            </a:extLst>
          </p:cNvPr>
          <p:cNvSpPr>
            <a:spLocks noChangeAspect="1"/>
          </p:cNvSpPr>
          <p:nvPr/>
        </p:nvSpPr>
        <p:spPr>
          <a:xfrm>
            <a:off x="9275260" y="524431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1F86A0B0-22D2-4B8E-B654-D47710E86DAD}"/>
              </a:ext>
            </a:extLst>
          </p:cNvPr>
          <p:cNvSpPr>
            <a:spLocks noChangeAspect="1"/>
          </p:cNvSpPr>
          <p:nvPr/>
        </p:nvSpPr>
        <p:spPr>
          <a:xfrm>
            <a:off x="9511645" y="5382762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5615D19-7971-49D6-B0A7-8636DE997ED7}"/>
              </a:ext>
            </a:extLst>
          </p:cNvPr>
          <p:cNvSpPr>
            <a:spLocks noChangeAspect="1"/>
          </p:cNvSpPr>
          <p:nvPr/>
        </p:nvSpPr>
        <p:spPr>
          <a:xfrm>
            <a:off x="9274276" y="551863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C7B1C1D1-DDE1-483D-A51B-1D519120147A}"/>
              </a:ext>
            </a:extLst>
          </p:cNvPr>
          <p:cNvSpPr>
            <a:spLocks noChangeAspect="1"/>
          </p:cNvSpPr>
          <p:nvPr/>
        </p:nvSpPr>
        <p:spPr>
          <a:xfrm>
            <a:off x="9036906" y="5650667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E5ACEA4E-79FB-456C-85EB-6329A003EA08}"/>
              </a:ext>
            </a:extLst>
          </p:cNvPr>
          <p:cNvSpPr>
            <a:spLocks noChangeAspect="1"/>
          </p:cNvSpPr>
          <p:nvPr/>
        </p:nvSpPr>
        <p:spPr>
          <a:xfrm>
            <a:off x="9274888" y="5790393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B9AFF104-935D-40A7-92DC-4D579253AEF0}"/>
              </a:ext>
            </a:extLst>
          </p:cNvPr>
          <p:cNvSpPr>
            <a:spLocks noChangeAspect="1"/>
          </p:cNvSpPr>
          <p:nvPr/>
        </p:nvSpPr>
        <p:spPr>
          <a:xfrm>
            <a:off x="9511152" y="5651950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CB00EE3-9885-4D54-BCF9-174F7E5C3D05}"/>
              </a:ext>
            </a:extLst>
          </p:cNvPr>
          <p:cNvGrpSpPr/>
          <p:nvPr/>
        </p:nvGrpSpPr>
        <p:grpSpPr>
          <a:xfrm>
            <a:off x="2057005" y="2821274"/>
            <a:ext cx="791872" cy="820394"/>
            <a:chOff x="6228921" y="5307334"/>
            <a:chExt cx="791872" cy="820394"/>
          </a:xfrm>
        </p:grpSpPr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11CC4536-8FD5-4601-86DE-7772E0D6C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>
              <a:extLst>
                <a:ext uri="{FF2B5EF4-FFF2-40B4-BE49-F238E27FC236}">
                  <a16:creationId xmlns:a16="http://schemas.microsoft.com/office/drawing/2014/main" id="{52FE3E4D-B648-46B0-BA64-06D96F480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5E0AB86E-EDEF-4CDB-86EF-CEADF947A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3C84822-F732-45CC-8688-022090F84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317D738C-5414-4D7A-BCD8-2FC9A11F0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6FA18376-6162-47E2-95F7-EAE75865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13538D13-38EC-4B07-8116-4980C4C80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Hexagon 98">
            <a:extLst>
              <a:ext uri="{FF2B5EF4-FFF2-40B4-BE49-F238E27FC236}">
                <a16:creationId xmlns:a16="http://schemas.microsoft.com/office/drawing/2014/main" id="{6A67CB14-EC37-4015-9DA9-7B4A1345587C}"/>
              </a:ext>
            </a:extLst>
          </p:cNvPr>
          <p:cNvSpPr>
            <a:spLocks noChangeAspect="1"/>
          </p:cNvSpPr>
          <p:nvPr/>
        </p:nvSpPr>
        <p:spPr>
          <a:xfrm>
            <a:off x="3173135" y="407958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0A7DBFF3-7C3D-4A89-AE7D-202D92001258}"/>
              </a:ext>
            </a:extLst>
          </p:cNvPr>
          <p:cNvSpPr>
            <a:spLocks noChangeAspect="1"/>
          </p:cNvSpPr>
          <p:nvPr/>
        </p:nvSpPr>
        <p:spPr>
          <a:xfrm>
            <a:off x="3411488" y="394242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F2C5CB60-2D4F-4A65-93AB-13C36FF2286B}"/>
              </a:ext>
            </a:extLst>
          </p:cNvPr>
          <p:cNvSpPr>
            <a:spLocks noChangeAspect="1"/>
          </p:cNvSpPr>
          <p:nvPr/>
        </p:nvSpPr>
        <p:spPr>
          <a:xfrm>
            <a:off x="3647873" y="408086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18208A27-6C7F-4615-90F1-095BE96920E5}"/>
              </a:ext>
            </a:extLst>
          </p:cNvPr>
          <p:cNvSpPr>
            <a:spLocks noChangeAspect="1"/>
          </p:cNvSpPr>
          <p:nvPr/>
        </p:nvSpPr>
        <p:spPr>
          <a:xfrm>
            <a:off x="3410504" y="421674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E6A41B45-BE72-41B7-8892-0F514B69FF5B}"/>
              </a:ext>
            </a:extLst>
          </p:cNvPr>
          <p:cNvSpPr>
            <a:spLocks noChangeAspect="1"/>
          </p:cNvSpPr>
          <p:nvPr/>
        </p:nvSpPr>
        <p:spPr>
          <a:xfrm>
            <a:off x="3173134" y="434877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33B6E787-983C-43B6-8932-BB27D1514A6B}"/>
              </a:ext>
            </a:extLst>
          </p:cNvPr>
          <p:cNvSpPr>
            <a:spLocks noChangeAspect="1"/>
          </p:cNvSpPr>
          <p:nvPr/>
        </p:nvSpPr>
        <p:spPr>
          <a:xfrm>
            <a:off x="3411116" y="4488500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F558ADF-BDB4-44FB-822C-40146A9058E1}"/>
              </a:ext>
            </a:extLst>
          </p:cNvPr>
          <p:cNvSpPr>
            <a:spLocks noChangeAspect="1"/>
          </p:cNvSpPr>
          <p:nvPr/>
        </p:nvSpPr>
        <p:spPr>
          <a:xfrm>
            <a:off x="3647380" y="4350057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74556179-B3C1-4020-BD1C-30DF319534A4}"/>
              </a:ext>
            </a:extLst>
          </p:cNvPr>
          <p:cNvSpPr>
            <a:spLocks noChangeAspect="1"/>
          </p:cNvSpPr>
          <p:nvPr/>
        </p:nvSpPr>
        <p:spPr>
          <a:xfrm>
            <a:off x="3738324" y="351911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AFD98A75-C893-4D9D-B56D-292F5750656E}"/>
              </a:ext>
            </a:extLst>
          </p:cNvPr>
          <p:cNvSpPr>
            <a:spLocks noChangeAspect="1"/>
          </p:cNvSpPr>
          <p:nvPr/>
        </p:nvSpPr>
        <p:spPr>
          <a:xfrm>
            <a:off x="3976677" y="338195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C439BF-F4AE-4142-AF18-278D7639F420}"/>
              </a:ext>
            </a:extLst>
          </p:cNvPr>
          <p:cNvSpPr>
            <a:spLocks noChangeAspect="1"/>
          </p:cNvSpPr>
          <p:nvPr/>
        </p:nvSpPr>
        <p:spPr>
          <a:xfrm>
            <a:off x="4213062" y="3520397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E9B99D58-B49E-4991-A54C-11789BF0EB43}"/>
              </a:ext>
            </a:extLst>
          </p:cNvPr>
          <p:cNvSpPr>
            <a:spLocks noChangeAspect="1"/>
          </p:cNvSpPr>
          <p:nvPr/>
        </p:nvSpPr>
        <p:spPr>
          <a:xfrm>
            <a:off x="3975693" y="365627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9E2F71E8-8FDD-4DFB-AD89-ED0FB70E0F5F}"/>
              </a:ext>
            </a:extLst>
          </p:cNvPr>
          <p:cNvSpPr>
            <a:spLocks noChangeAspect="1"/>
          </p:cNvSpPr>
          <p:nvPr/>
        </p:nvSpPr>
        <p:spPr>
          <a:xfrm>
            <a:off x="3738323" y="3788302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CB902A84-7021-4571-9A1B-D33B078FD7B4}"/>
              </a:ext>
            </a:extLst>
          </p:cNvPr>
          <p:cNvSpPr>
            <a:spLocks noChangeAspect="1"/>
          </p:cNvSpPr>
          <p:nvPr/>
        </p:nvSpPr>
        <p:spPr>
          <a:xfrm>
            <a:off x="3976305" y="3928028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FC264E85-0458-40E5-92D2-95CD338A27D1}"/>
              </a:ext>
            </a:extLst>
          </p:cNvPr>
          <p:cNvSpPr>
            <a:spLocks noChangeAspect="1"/>
          </p:cNvSpPr>
          <p:nvPr/>
        </p:nvSpPr>
        <p:spPr>
          <a:xfrm>
            <a:off x="4212569" y="3789585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730B3AD-571E-4876-B34C-2D7413E498AC}"/>
              </a:ext>
            </a:extLst>
          </p:cNvPr>
          <p:cNvGrpSpPr/>
          <p:nvPr/>
        </p:nvGrpSpPr>
        <p:grpSpPr>
          <a:xfrm>
            <a:off x="4289651" y="2820292"/>
            <a:ext cx="791872" cy="820394"/>
            <a:chOff x="6228921" y="5307334"/>
            <a:chExt cx="791872" cy="820394"/>
          </a:xfrm>
        </p:grpSpPr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B8418DB5-60DD-40BE-8BE4-AE637646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DADD3CA6-A800-4C76-A3C8-192CFA2D2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A1968DC5-33F2-4E17-AD0C-F98476CC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A3450891-620D-4A42-AF8D-A842DA654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D991AA57-28CC-4803-A4E1-8B996811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B45069F1-6724-49F9-B9FE-5939C55E9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B7F76B58-54AB-4216-A87F-73961FC19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Hexagon 130">
            <a:extLst>
              <a:ext uri="{FF2B5EF4-FFF2-40B4-BE49-F238E27FC236}">
                <a16:creationId xmlns:a16="http://schemas.microsoft.com/office/drawing/2014/main" id="{1DA26C0D-52B3-4436-86B3-E999F125F87D}"/>
              </a:ext>
            </a:extLst>
          </p:cNvPr>
          <p:cNvSpPr>
            <a:spLocks noChangeAspect="1"/>
          </p:cNvSpPr>
          <p:nvPr/>
        </p:nvSpPr>
        <p:spPr>
          <a:xfrm>
            <a:off x="3170167" y="296015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CF2C1EFB-AD2E-4CB2-967B-96DE9985D3AB}"/>
              </a:ext>
            </a:extLst>
          </p:cNvPr>
          <p:cNvSpPr>
            <a:spLocks noChangeAspect="1"/>
          </p:cNvSpPr>
          <p:nvPr/>
        </p:nvSpPr>
        <p:spPr>
          <a:xfrm>
            <a:off x="3408520" y="282299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37E6A83A-79EF-4ABF-8CAB-6C2404998AF6}"/>
              </a:ext>
            </a:extLst>
          </p:cNvPr>
          <p:cNvSpPr>
            <a:spLocks noChangeAspect="1"/>
          </p:cNvSpPr>
          <p:nvPr/>
        </p:nvSpPr>
        <p:spPr>
          <a:xfrm>
            <a:off x="3644905" y="296143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5ED2AB79-3F54-4FE0-815B-5268A051C386}"/>
              </a:ext>
            </a:extLst>
          </p:cNvPr>
          <p:cNvSpPr>
            <a:spLocks noChangeAspect="1"/>
          </p:cNvSpPr>
          <p:nvPr/>
        </p:nvSpPr>
        <p:spPr>
          <a:xfrm>
            <a:off x="3407536" y="309731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B25B7DA4-0AE4-45F6-B68B-876A38422897}"/>
              </a:ext>
            </a:extLst>
          </p:cNvPr>
          <p:cNvSpPr>
            <a:spLocks noChangeAspect="1"/>
          </p:cNvSpPr>
          <p:nvPr/>
        </p:nvSpPr>
        <p:spPr>
          <a:xfrm>
            <a:off x="3170166" y="322934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>
            <a:extLst>
              <a:ext uri="{FF2B5EF4-FFF2-40B4-BE49-F238E27FC236}">
                <a16:creationId xmlns:a16="http://schemas.microsoft.com/office/drawing/2014/main" id="{902E36AD-482C-431D-86EC-52A187C5A96C}"/>
              </a:ext>
            </a:extLst>
          </p:cNvPr>
          <p:cNvSpPr>
            <a:spLocks noChangeAspect="1"/>
          </p:cNvSpPr>
          <p:nvPr/>
        </p:nvSpPr>
        <p:spPr>
          <a:xfrm>
            <a:off x="3408148" y="3369070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AE9102FF-A68C-484F-A032-7ED0381DFFCB}"/>
              </a:ext>
            </a:extLst>
          </p:cNvPr>
          <p:cNvSpPr>
            <a:spLocks noChangeAspect="1"/>
          </p:cNvSpPr>
          <p:nvPr/>
        </p:nvSpPr>
        <p:spPr>
          <a:xfrm>
            <a:off x="3644412" y="3230627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40B52913-E6F6-49B4-9CDE-BB7D405C9C95}"/>
              </a:ext>
            </a:extLst>
          </p:cNvPr>
          <p:cNvSpPr>
            <a:spLocks noChangeAspect="1"/>
          </p:cNvSpPr>
          <p:nvPr/>
        </p:nvSpPr>
        <p:spPr>
          <a:xfrm>
            <a:off x="3975651" y="309559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3747F49C-7429-4800-ACF0-642B4409E47F}"/>
              </a:ext>
            </a:extLst>
          </p:cNvPr>
          <p:cNvSpPr>
            <a:spLocks noChangeAspect="1"/>
          </p:cNvSpPr>
          <p:nvPr/>
        </p:nvSpPr>
        <p:spPr>
          <a:xfrm>
            <a:off x="2842098" y="309497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E6648357-8097-4AA4-B5C6-731359B80C96}"/>
              </a:ext>
            </a:extLst>
          </p:cNvPr>
          <p:cNvSpPr>
            <a:spLocks noChangeAspect="1"/>
          </p:cNvSpPr>
          <p:nvPr/>
        </p:nvSpPr>
        <p:spPr>
          <a:xfrm>
            <a:off x="3409636" y="3648221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08D032E8-DCE2-411C-B390-A7825AE4EE3A}"/>
              </a:ext>
            </a:extLst>
          </p:cNvPr>
          <p:cNvSpPr>
            <a:spLocks noChangeAspect="1"/>
          </p:cNvSpPr>
          <p:nvPr/>
        </p:nvSpPr>
        <p:spPr>
          <a:xfrm>
            <a:off x="2607699" y="3518705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74EF4C9D-207D-46D1-A6D9-1AE1981571E4}"/>
              </a:ext>
            </a:extLst>
          </p:cNvPr>
          <p:cNvSpPr>
            <a:spLocks noChangeAspect="1"/>
          </p:cNvSpPr>
          <p:nvPr/>
        </p:nvSpPr>
        <p:spPr>
          <a:xfrm>
            <a:off x="2846052" y="3381545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F8C4FC7F-5A63-432B-8EB5-E1B017388373}"/>
              </a:ext>
            </a:extLst>
          </p:cNvPr>
          <p:cNvSpPr>
            <a:spLocks noChangeAspect="1"/>
          </p:cNvSpPr>
          <p:nvPr/>
        </p:nvSpPr>
        <p:spPr>
          <a:xfrm>
            <a:off x="3082437" y="3519988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BECE1E8E-EFB9-4901-A923-AE9E4180418E}"/>
              </a:ext>
            </a:extLst>
          </p:cNvPr>
          <p:cNvSpPr>
            <a:spLocks noChangeAspect="1"/>
          </p:cNvSpPr>
          <p:nvPr/>
        </p:nvSpPr>
        <p:spPr>
          <a:xfrm>
            <a:off x="2845068" y="3655865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E413B2F4-4A5D-4A2D-AE9B-EC306CD9CE59}"/>
              </a:ext>
            </a:extLst>
          </p:cNvPr>
          <p:cNvSpPr>
            <a:spLocks noChangeAspect="1"/>
          </p:cNvSpPr>
          <p:nvPr/>
        </p:nvSpPr>
        <p:spPr>
          <a:xfrm>
            <a:off x="2607698" y="3787893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3479791D-F40A-4C18-92B5-9CD127C7BDA4}"/>
              </a:ext>
            </a:extLst>
          </p:cNvPr>
          <p:cNvSpPr>
            <a:spLocks noChangeAspect="1"/>
          </p:cNvSpPr>
          <p:nvPr/>
        </p:nvSpPr>
        <p:spPr>
          <a:xfrm>
            <a:off x="2845680" y="392761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6C91A0CB-9654-44AA-BFCF-FEF6549E9771}"/>
              </a:ext>
            </a:extLst>
          </p:cNvPr>
          <p:cNvSpPr>
            <a:spLocks noChangeAspect="1"/>
          </p:cNvSpPr>
          <p:nvPr/>
        </p:nvSpPr>
        <p:spPr>
          <a:xfrm>
            <a:off x="3081944" y="378917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959DD-5BC2-470F-BC43-C2D463B809B7}"/>
              </a:ext>
            </a:extLst>
          </p:cNvPr>
          <p:cNvGrpSpPr/>
          <p:nvPr/>
        </p:nvGrpSpPr>
        <p:grpSpPr>
          <a:xfrm>
            <a:off x="2723545" y="3448587"/>
            <a:ext cx="1679860" cy="1802941"/>
            <a:chOff x="2731165" y="3448587"/>
            <a:chExt cx="1679860" cy="1802941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525DC231-3F21-4270-B1F0-22DDB8104579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C578B860-5F52-4E21-B686-620442F78931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4957584D-90EA-4230-989A-35A6FA80CA8A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4F06D2D7-41C1-48A2-BA7E-84437BB34C37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9802EE78-DFE3-4230-BAFC-AA5329E23A78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464849A5-BFE9-4271-A1E3-C018D1FC1FBD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EC93896E-61DA-4F48-948E-06854F056BC6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79FA0C-B61B-4188-A477-EDD12AE235CF}"/>
              </a:ext>
            </a:extLst>
          </p:cNvPr>
          <p:cNvGrpSpPr/>
          <p:nvPr/>
        </p:nvGrpSpPr>
        <p:grpSpPr>
          <a:xfrm>
            <a:off x="1610605" y="2329441"/>
            <a:ext cx="1679860" cy="1802941"/>
            <a:chOff x="2731165" y="3448587"/>
            <a:chExt cx="1679860" cy="1802941"/>
          </a:xfrm>
        </p:grpSpPr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80535E89-2BC8-43DC-8CD3-AE75F940A1DA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E27DC3C1-EDBB-4219-92A4-00D628ED9EE9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CFC5A753-A38D-4AE4-9F91-CFAA5FD974E7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6631BDC1-5FD2-4DEA-A3AE-1BC0B02E6192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4F74E1BA-CC13-40F8-A0C3-3883E92BC71D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614B3C85-B9E0-4664-AAD2-2028FFB16C52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67F53E49-31BC-44B6-827A-CF4797087473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ED8169-EA8C-42D5-B28C-6DC2CC4CF6FB}"/>
              </a:ext>
            </a:extLst>
          </p:cNvPr>
          <p:cNvGrpSpPr/>
          <p:nvPr/>
        </p:nvGrpSpPr>
        <p:grpSpPr>
          <a:xfrm>
            <a:off x="483708" y="3441380"/>
            <a:ext cx="1679860" cy="1802941"/>
            <a:chOff x="2731165" y="3448587"/>
            <a:chExt cx="1679860" cy="1802941"/>
          </a:xfrm>
        </p:grpSpPr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C1323B1B-8D73-4809-9327-51F3A53457F7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2B2FF4AF-83FD-47E4-BCCE-A690D50C28A7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7D7232AC-173B-41DB-8B7A-D2035A449913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9AB5BC01-820D-41CF-B4F4-D9F86E5A7EC0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EF33DD4C-004E-45E3-A9D0-18A4A77E5AF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E6B2C20D-6782-483B-9DE8-34EE47788679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5EAA9A06-A4F1-4E07-81B3-C055A39C32CC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9C47E71-6123-4932-8B37-B29E28726FC8}"/>
              </a:ext>
            </a:extLst>
          </p:cNvPr>
          <p:cNvGrpSpPr/>
          <p:nvPr/>
        </p:nvGrpSpPr>
        <p:grpSpPr>
          <a:xfrm>
            <a:off x="1601859" y="4567171"/>
            <a:ext cx="1679860" cy="1802941"/>
            <a:chOff x="2731165" y="3448587"/>
            <a:chExt cx="1679860" cy="1802941"/>
          </a:xfrm>
        </p:grpSpPr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FDE7818B-611A-4D6D-832C-B0923F7AF9B6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18B84842-5E6D-4CED-A981-02FAC32A7348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1A1FC612-93DB-4D5A-8DA6-7185C24F7FF1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FE89A96F-C3CF-417F-AAD1-319EC01897BC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8010E339-DC84-4E9C-8C99-7ABB6557C439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EC8E2856-C616-4A80-AF4D-47AB1E814D05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1A4F4DD3-4D0D-4C5B-BFEA-F7AC5546B4FA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Hexagon 176">
            <a:extLst>
              <a:ext uri="{FF2B5EF4-FFF2-40B4-BE49-F238E27FC236}">
                <a16:creationId xmlns:a16="http://schemas.microsoft.com/office/drawing/2014/main" id="{AD5484CA-6AE7-4E9C-89BA-2850D1E224D5}"/>
              </a:ext>
            </a:extLst>
          </p:cNvPr>
          <p:cNvSpPr/>
          <p:nvPr/>
        </p:nvSpPr>
        <p:spPr>
          <a:xfrm>
            <a:off x="8911881" y="25369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CBA6984B-C7E9-4B61-A5A1-2BE254BEF985}"/>
              </a:ext>
            </a:extLst>
          </p:cNvPr>
          <p:cNvSpPr/>
          <p:nvPr/>
        </p:nvSpPr>
        <p:spPr>
          <a:xfrm>
            <a:off x="8911880" y="193792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10BEC720-BAE0-4E34-A021-2EEA7F43DAFF}"/>
              </a:ext>
            </a:extLst>
          </p:cNvPr>
          <p:cNvSpPr/>
          <p:nvPr/>
        </p:nvSpPr>
        <p:spPr>
          <a:xfrm>
            <a:off x="8901535" y="31418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4C8915ED-EC64-493B-BF08-ED13DD70D1E8}"/>
              </a:ext>
            </a:extLst>
          </p:cNvPr>
          <p:cNvSpPr/>
          <p:nvPr/>
        </p:nvSpPr>
        <p:spPr>
          <a:xfrm>
            <a:off x="9403309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338E2907-6A03-4B6B-A9A0-BDD357F8C6C2}"/>
              </a:ext>
            </a:extLst>
          </p:cNvPr>
          <p:cNvSpPr/>
          <p:nvPr/>
        </p:nvSpPr>
        <p:spPr>
          <a:xfrm>
            <a:off x="9397282" y="28454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ECE5F052-EE36-4190-AF3D-272704891586}"/>
              </a:ext>
            </a:extLst>
          </p:cNvPr>
          <p:cNvSpPr/>
          <p:nvPr/>
        </p:nvSpPr>
        <p:spPr>
          <a:xfrm>
            <a:off x="8428334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E8C47202-668D-485F-A2AA-A01FFA998728}"/>
              </a:ext>
            </a:extLst>
          </p:cNvPr>
          <p:cNvSpPr/>
          <p:nvPr/>
        </p:nvSpPr>
        <p:spPr>
          <a:xfrm>
            <a:off x="8415908" y="28363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F7E63AA-5C62-4312-8BDB-80624CF1E6FA}"/>
              </a:ext>
            </a:extLst>
          </p:cNvPr>
          <p:cNvGrpSpPr/>
          <p:nvPr/>
        </p:nvGrpSpPr>
        <p:grpSpPr>
          <a:xfrm>
            <a:off x="7425248" y="3135879"/>
            <a:ext cx="1679860" cy="1802941"/>
            <a:chOff x="2731165" y="3448587"/>
            <a:chExt cx="1679860" cy="1802941"/>
          </a:xfrm>
        </p:grpSpPr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874B3002-D60F-4415-BB7B-A712010E0EF5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D17B0D03-CA50-4F4D-ABE3-CBCB7BE9A962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7ABC66EE-DC35-4541-BBDA-D1B9B545ECDE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BF006764-9304-43ED-A486-50D25908B785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344374DE-4F28-4B30-9AF4-6DCBE367DD9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AFA3E9AA-DCED-43F9-944B-CE36E4F0A036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F1E62606-80CE-40BD-BF8B-5AA2991FAB91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Hexagon 192">
            <a:extLst>
              <a:ext uri="{FF2B5EF4-FFF2-40B4-BE49-F238E27FC236}">
                <a16:creationId xmlns:a16="http://schemas.microsoft.com/office/drawing/2014/main" id="{8EF80264-CF98-42A7-B6A6-B843B4F36A88}"/>
              </a:ext>
            </a:extLst>
          </p:cNvPr>
          <p:cNvSpPr/>
          <p:nvPr/>
        </p:nvSpPr>
        <p:spPr>
          <a:xfrm>
            <a:off x="8888942" y="494903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14ECEC67-6427-41FA-A1FA-048FF3B76CBB}"/>
              </a:ext>
            </a:extLst>
          </p:cNvPr>
          <p:cNvSpPr/>
          <p:nvPr/>
        </p:nvSpPr>
        <p:spPr>
          <a:xfrm>
            <a:off x="8888941" y="43500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A941D84A-BAC5-4B71-8285-2A666FEAB6A6}"/>
              </a:ext>
            </a:extLst>
          </p:cNvPr>
          <p:cNvSpPr/>
          <p:nvPr/>
        </p:nvSpPr>
        <p:spPr>
          <a:xfrm>
            <a:off x="8878596" y="55540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A3C9D95D-0E5D-49A0-B5B6-392931C058C6}"/>
              </a:ext>
            </a:extLst>
          </p:cNvPr>
          <p:cNvSpPr/>
          <p:nvPr/>
        </p:nvSpPr>
        <p:spPr>
          <a:xfrm>
            <a:off x="9380370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AA7EA8FD-EBF8-4EFA-9905-DEADFC8017A5}"/>
              </a:ext>
            </a:extLst>
          </p:cNvPr>
          <p:cNvSpPr/>
          <p:nvPr/>
        </p:nvSpPr>
        <p:spPr>
          <a:xfrm>
            <a:off x="9374343" y="525753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C14FEF89-3674-42D0-B67B-09CCC27AD875}"/>
              </a:ext>
            </a:extLst>
          </p:cNvPr>
          <p:cNvSpPr/>
          <p:nvPr/>
        </p:nvSpPr>
        <p:spPr>
          <a:xfrm>
            <a:off x="8405395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BAC971FB-A57C-44DC-957C-030AFEE62E73}"/>
              </a:ext>
            </a:extLst>
          </p:cNvPr>
          <p:cNvSpPr/>
          <p:nvPr/>
        </p:nvSpPr>
        <p:spPr>
          <a:xfrm>
            <a:off x="8392969" y="52485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45309788-DB11-45BA-8B21-E11151ECDA45}"/>
              </a:ext>
            </a:extLst>
          </p:cNvPr>
          <p:cNvSpPr/>
          <p:nvPr/>
        </p:nvSpPr>
        <p:spPr>
          <a:xfrm>
            <a:off x="9883969" y="375408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47DA0254-8AC9-4EA1-96B9-26E9625A9A90}"/>
              </a:ext>
            </a:extLst>
          </p:cNvPr>
          <p:cNvSpPr/>
          <p:nvPr/>
        </p:nvSpPr>
        <p:spPr>
          <a:xfrm>
            <a:off x="9883968" y="31551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exagon 202">
            <a:extLst>
              <a:ext uri="{FF2B5EF4-FFF2-40B4-BE49-F238E27FC236}">
                <a16:creationId xmlns:a16="http://schemas.microsoft.com/office/drawing/2014/main" id="{37509314-FB2C-4A59-8F56-3A0EA8D554F6}"/>
              </a:ext>
            </a:extLst>
          </p:cNvPr>
          <p:cNvSpPr/>
          <p:nvPr/>
        </p:nvSpPr>
        <p:spPr>
          <a:xfrm>
            <a:off x="9873623" y="43590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Hexagon 203">
            <a:extLst>
              <a:ext uri="{FF2B5EF4-FFF2-40B4-BE49-F238E27FC236}">
                <a16:creationId xmlns:a16="http://schemas.microsoft.com/office/drawing/2014/main" id="{7815838C-91C5-4E38-A1C3-9C2427698D0D}"/>
              </a:ext>
            </a:extLst>
          </p:cNvPr>
          <p:cNvSpPr/>
          <p:nvPr/>
        </p:nvSpPr>
        <p:spPr>
          <a:xfrm>
            <a:off x="10375397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Hexagon 204">
            <a:extLst>
              <a:ext uri="{FF2B5EF4-FFF2-40B4-BE49-F238E27FC236}">
                <a16:creationId xmlns:a16="http://schemas.microsoft.com/office/drawing/2014/main" id="{F8660E86-FD5C-47CA-92B5-F80A5271F233}"/>
              </a:ext>
            </a:extLst>
          </p:cNvPr>
          <p:cNvSpPr/>
          <p:nvPr/>
        </p:nvSpPr>
        <p:spPr>
          <a:xfrm>
            <a:off x="10369370" y="406258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exagon 205">
            <a:extLst>
              <a:ext uri="{FF2B5EF4-FFF2-40B4-BE49-F238E27FC236}">
                <a16:creationId xmlns:a16="http://schemas.microsoft.com/office/drawing/2014/main" id="{CA83F406-0581-4482-8B14-4D9F81BAD4DD}"/>
              </a:ext>
            </a:extLst>
          </p:cNvPr>
          <p:cNvSpPr/>
          <p:nvPr/>
        </p:nvSpPr>
        <p:spPr>
          <a:xfrm>
            <a:off x="9400422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>
            <a:extLst>
              <a:ext uri="{FF2B5EF4-FFF2-40B4-BE49-F238E27FC236}">
                <a16:creationId xmlns:a16="http://schemas.microsoft.com/office/drawing/2014/main" id="{9FF0E6AB-1419-428F-8331-BBA3E5B44753}"/>
              </a:ext>
            </a:extLst>
          </p:cNvPr>
          <p:cNvSpPr/>
          <p:nvPr/>
        </p:nvSpPr>
        <p:spPr>
          <a:xfrm>
            <a:off x="9387996" y="40535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86510A3-8936-45D7-8ECF-7A5F8A493A6C}"/>
              </a:ext>
            </a:extLst>
          </p:cNvPr>
          <p:cNvSpPr txBox="1"/>
          <p:nvPr/>
        </p:nvSpPr>
        <p:spPr>
          <a:xfrm>
            <a:off x="6843274" y="610215"/>
            <a:ext cx="31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1 overlaid on capture locations (left), idealized (right)</a:t>
            </a:r>
          </a:p>
        </p:txBody>
      </p:sp>
    </p:spTree>
    <p:extLst>
      <p:ext uri="{BB962C8B-B14F-4D97-AF65-F5344CB8AC3E}">
        <p14:creationId xmlns:p14="http://schemas.microsoft.com/office/powerpoint/2010/main" val="2478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959DD-5BC2-470F-BC43-C2D463B809B7}"/>
              </a:ext>
            </a:extLst>
          </p:cNvPr>
          <p:cNvGrpSpPr/>
          <p:nvPr/>
        </p:nvGrpSpPr>
        <p:grpSpPr>
          <a:xfrm>
            <a:off x="2723545" y="3448587"/>
            <a:ext cx="1679860" cy="1802941"/>
            <a:chOff x="2731165" y="3448587"/>
            <a:chExt cx="1679860" cy="1802941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525DC231-3F21-4270-B1F0-22DDB8104579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C578B860-5F52-4E21-B686-620442F78931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4957584D-90EA-4230-989A-35A6FA80CA8A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4F06D2D7-41C1-48A2-BA7E-84437BB34C37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9802EE78-DFE3-4230-BAFC-AA5329E23A78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464849A5-BFE9-4271-A1E3-C018D1FC1FBD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EC93896E-61DA-4F48-948E-06854F056BC6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79FA0C-B61B-4188-A477-EDD12AE235CF}"/>
              </a:ext>
            </a:extLst>
          </p:cNvPr>
          <p:cNvGrpSpPr/>
          <p:nvPr/>
        </p:nvGrpSpPr>
        <p:grpSpPr>
          <a:xfrm>
            <a:off x="1610605" y="2329441"/>
            <a:ext cx="1679860" cy="1802941"/>
            <a:chOff x="2731165" y="3448587"/>
            <a:chExt cx="1679860" cy="1802941"/>
          </a:xfrm>
        </p:grpSpPr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80535E89-2BC8-43DC-8CD3-AE75F940A1DA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E27DC3C1-EDBB-4219-92A4-00D628ED9EE9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CFC5A753-A38D-4AE4-9F91-CFAA5FD974E7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6631BDC1-5FD2-4DEA-A3AE-1BC0B02E6192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4F74E1BA-CC13-40F8-A0C3-3883E92BC71D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614B3C85-B9E0-4664-AAD2-2028FFB16C52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67F53E49-31BC-44B6-827A-CF4797087473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ED8169-EA8C-42D5-B28C-6DC2CC4CF6FB}"/>
              </a:ext>
            </a:extLst>
          </p:cNvPr>
          <p:cNvGrpSpPr/>
          <p:nvPr/>
        </p:nvGrpSpPr>
        <p:grpSpPr>
          <a:xfrm>
            <a:off x="483708" y="3441380"/>
            <a:ext cx="1679860" cy="1802941"/>
            <a:chOff x="2731165" y="3448587"/>
            <a:chExt cx="1679860" cy="1802941"/>
          </a:xfrm>
        </p:grpSpPr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C1323B1B-8D73-4809-9327-51F3A53457F7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2B2FF4AF-83FD-47E4-BCCE-A690D50C28A7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7D7232AC-173B-41DB-8B7A-D2035A449913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9AB5BC01-820D-41CF-B4F4-D9F86E5A7EC0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EF33DD4C-004E-45E3-A9D0-18A4A77E5AF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E6B2C20D-6782-483B-9DE8-34EE47788679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5EAA9A06-A4F1-4E07-81B3-C055A39C32CC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9C47E71-6123-4932-8B37-B29E28726FC8}"/>
              </a:ext>
            </a:extLst>
          </p:cNvPr>
          <p:cNvGrpSpPr/>
          <p:nvPr/>
        </p:nvGrpSpPr>
        <p:grpSpPr>
          <a:xfrm>
            <a:off x="1601859" y="4567171"/>
            <a:ext cx="1679860" cy="1802941"/>
            <a:chOff x="2731165" y="3448587"/>
            <a:chExt cx="1679860" cy="1802941"/>
          </a:xfrm>
        </p:grpSpPr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FDE7818B-611A-4D6D-832C-B0923F7AF9B6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18B84842-5E6D-4CED-A981-02FAC32A7348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1A1FC612-93DB-4D5A-8DA6-7185C24F7FF1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FE89A96F-C3CF-417F-AAD1-319EC01897BC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8010E339-DC84-4E9C-8C99-7ABB6557C439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EC8E2856-C616-4A80-AF4D-47AB1E814D05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1A4F4DD3-4D0D-4C5B-BFEA-F7AC5546B4FA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Hexagon 177">
            <a:extLst>
              <a:ext uri="{FF2B5EF4-FFF2-40B4-BE49-F238E27FC236}">
                <a16:creationId xmlns:a16="http://schemas.microsoft.com/office/drawing/2014/main" id="{CBA6984B-C7E9-4B61-A5A1-2BE254BEF985}"/>
              </a:ext>
            </a:extLst>
          </p:cNvPr>
          <p:cNvSpPr/>
          <p:nvPr/>
        </p:nvSpPr>
        <p:spPr>
          <a:xfrm>
            <a:off x="8911880" y="193792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10BEC720-BAE0-4E34-A021-2EEA7F43DAFF}"/>
              </a:ext>
            </a:extLst>
          </p:cNvPr>
          <p:cNvSpPr/>
          <p:nvPr/>
        </p:nvSpPr>
        <p:spPr>
          <a:xfrm>
            <a:off x="8901535" y="31418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4C8915ED-EC64-493B-BF08-ED13DD70D1E8}"/>
              </a:ext>
            </a:extLst>
          </p:cNvPr>
          <p:cNvSpPr/>
          <p:nvPr/>
        </p:nvSpPr>
        <p:spPr>
          <a:xfrm>
            <a:off x="9403309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338E2907-6A03-4B6B-A9A0-BDD357F8C6C2}"/>
              </a:ext>
            </a:extLst>
          </p:cNvPr>
          <p:cNvSpPr/>
          <p:nvPr/>
        </p:nvSpPr>
        <p:spPr>
          <a:xfrm>
            <a:off x="9397282" y="28454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ECE5F052-EE36-4190-AF3D-272704891586}"/>
              </a:ext>
            </a:extLst>
          </p:cNvPr>
          <p:cNvSpPr/>
          <p:nvPr/>
        </p:nvSpPr>
        <p:spPr>
          <a:xfrm>
            <a:off x="8428334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E8C47202-668D-485F-A2AA-A01FFA998728}"/>
              </a:ext>
            </a:extLst>
          </p:cNvPr>
          <p:cNvSpPr/>
          <p:nvPr/>
        </p:nvSpPr>
        <p:spPr>
          <a:xfrm>
            <a:off x="8415908" y="28363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D17B0D03-CA50-4F4D-ABE3-CBCB7BE9A962}"/>
              </a:ext>
            </a:extLst>
          </p:cNvPr>
          <p:cNvSpPr/>
          <p:nvPr/>
        </p:nvSpPr>
        <p:spPr>
          <a:xfrm>
            <a:off x="7921220" y="313587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7ABC66EE-DC35-4541-BBDA-D1B9B545ECDE}"/>
              </a:ext>
            </a:extLst>
          </p:cNvPr>
          <p:cNvSpPr/>
          <p:nvPr/>
        </p:nvSpPr>
        <p:spPr>
          <a:xfrm>
            <a:off x="7910875" y="433984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BF006764-9304-43ED-A486-50D25908B785}"/>
              </a:ext>
            </a:extLst>
          </p:cNvPr>
          <p:cNvSpPr/>
          <p:nvPr/>
        </p:nvSpPr>
        <p:spPr>
          <a:xfrm>
            <a:off x="8412649" y="343536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344374DE-4F28-4B30-9AF4-6DCBE367DD95}"/>
              </a:ext>
            </a:extLst>
          </p:cNvPr>
          <p:cNvSpPr/>
          <p:nvPr/>
        </p:nvSpPr>
        <p:spPr>
          <a:xfrm>
            <a:off x="8406622" y="404335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AFA3E9AA-DCED-43F9-944B-CE36E4F0A036}"/>
              </a:ext>
            </a:extLst>
          </p:cNvPr>
          <p:cNvSpPr/>
          <p:nvPr/>
        </p:nvSpPr>
        <p:spPr>
          <a:xfrm>
            <a:off x="7437674" y="343536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F1E62606-80CE-40BD-BF8B-5AA2991FAB91}"/>
              </a:ext>
            </a:extLst>
          </p:cNvPr>
          <p:cNvSpPr/>
          <p:nvPr/>
        </p:nvSpPr>
        <p:spPr>
          <a:xfrm>
            <a:off x="7425248" y="403434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14ECEC67-6427-41FA-A1FA-048FF3B76CBB}"/>
              </a:ext>
            </a:extLst>
          </p:cNvPr>
          <p:cNvSpPr/>
          <p:nvPr/>
        </p:nvSpPr>
        <p:spPr>
          <a:xfrm>
            <a:off x="8888941" y="43500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A941D84A-BAC5-4B71-8285-2A666FEAB6A6}"/>
              </a:ext>
            </a:extLst>
          </p:cNvPr>
          <p:cNvSpPr/>
          <p:nvPr/>
        </p:nvSpPr>
        <p:spPr>
          <a:xfrm>
            <a:off x="8878596" y="55540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A3C9D95D-0E5D-49A0-B5B6-392931C058C6}"/>
              </a:ext>
            </a:extLst>
          </p:cNvPr>
          <p:cNvSpPr/>
          <p:nvPr/>
        </p:nvSpPr>
        <p:spPr>
          <a:xfrm>
            <a:off x="9380370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AA7EA8FD-EBF8-4EFA-9905-DEADFC8017A5}"/>
              </a:ext>
            </a:extLst>
          </p:cNvPr>
          <p:cNvSpPr/>
          <p:nvPr/>
        </p:nvSpPr>
        <p:spPr>
          <a:xfrm>
            <a:off x="9374343" y="525753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C14FEF89-3674-42D0-B67B-09CCC27AD875}"/>
              </a:ext>
            </a:extLst>
          </p:cNvPr>
          <p:cNvSpPr/>
          <p:nvPr/>
        </p:nvSpPr>
        <p:spPr>
          <a:xfrm>
            <a:off x="8405395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BAC971FB-A57C-44DC-957C-030AFEE62E73}"/>
              </a:ext>
            </a:extLst>
          </p:cNvPr>
          <p:cNvSpPr/>
          <p:nvPr/>
        </p:nvSpPr>
        <p:spPr>
          <a:xfrm>
            <a:off x="8392969" y="52485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47DA0254-8AC9-4EA1-96B9-26E9625A9A90}"/>
              </a:ext>
            </a:extLst>
          </p:cNvPr>
          <p:cNvSpPr/>
          <p:nvPr/>
        </p:nvSpPr>
        <p:spPr>
          <a:xfrm>
            <a:off x="9883968" y="31551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exagon 202">
            <a:extLst>
              <a:ext uri="{FF2B5EF4-FFF2-40B4-BE49-F238E27FC236}">
                <a16:creationId xmlns:a16="http://schemas.microsoft.com/office/drawing/2014/main" id="{37509314-FB2C-4A59-8F56-3A0EA8D554F6}"/>
              </a:ext>
            </a:extLst>
          </p:cNvPr>
          <p:cNvSpPr/>
          <p:nvPr/>
        </p:nvSpPr>
        <p:spPr>
          <a:xfrm>
            <a:off x="9873623" y="43590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Hexagon 203">
            <a:extLst>
              <a:ext uri="{FF2B5EF4-FFF2-40B4-BE49-F238E27FC236}">
                <a16:creationId xmlns:a16="http://schemas.microsoft.com/office/drawing/2014/main" id="{7815838C-91C5-4E38-A1C3-9C2427698D0D}"/>
              </a:ext>
            </a:extLst>
          </p:cNvPr>
          <p:cNvSpPr/>
          <p:nvPr/>
        </p:nvSpPr>
        <p:spPr>
          <a:xfrm>
            <a:off x="10375397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Hexagon 204">
            <a:extLst>
              <a:ext uri="{FF2B5EF4-FFF2-40B4-BE49-F238E27FC236}">
                <a16:creationId xmlns:a16="http://schemas.microsoft.com/office/drawing/2014/main" id="{F8660E86-FD5C-47CA-92B5-F80A5271F233}"/>
              </a:ext>
            </a:extLst>
          </p:cNvPr>
          <p:cNvSpPr/>
          <p:nvPr/>
        </p:nvSpPr>
        <p:spPr>
          <a:xfrm>
            <a:off x="10369370" y="406258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exagon 205">
            <a:extLst>
              <a:ext uri="{FF2B5EF4-FFF2-40B4-BE49-F238E27FC236}">
                <a16:creationId xmlns:a16="http://schemas.microsoft.com/office/drawing/2014/main" id="{CA83F406-0581-4482-8B14-4D9F81BAD4DD}"/>
              </a:ext>
            </a:extLst>
          </p:cNvPr>
          <p:cNvSpPr/>
          <p:nvPr/>
        </p:nvSpPr>
        <p:spPr>
          <a:xfrm>
            <a:off x="9400422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>
            <a:extLst>
              <a:ext uri="{FF2B5EF4-FFF2-40B4-BE49-F238E27FC236}">
                <a16:creationId xmlns:a16="http://schemas.microsoft.com/office/drawing/2014/main" id="{9FF0E6AB-1419-428F-8331-BBA3E5B44753}"/>
              </a:ext>
            </a:extLst>
          </p:cNvPr>
          <p:cNvSpPr/>
          <p:nvPr/>
        </p:nvSpPr>
        <p:spPr>
          <a:xfrm>
            <a:off x="9387996" y="40535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86510A3-8936-45D7-8ECF-7A5F8A493A6C}"/>
              </a:ext>
            </a:extLst>
          </p:cNvPr>
          <p:cNvSpPr txBox="1"/>
          <p:nvPr/>
        </p:nvSpPr>
        <p:spPr>
          <a:xfrm>
            <a:off x="6843274" y="610215"/>
            <a:ext cx="313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1 overlaid on capture locations (left), idealized (right), without center cell</a:t>
            </a:r>
          </a:p>
        </p:txBody>
      </p:sp>
    </p:spTree>
    <p:extLst>
      <p:ext uri="{BB962C8B-B14F-4D97-AF65-F5344CB8AC3E}">
        <p14:creationId xmlns:p14="http://schemas.microsoft.com/office/powerpoint/2010/main" val="231696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3E53E6-E9D2-4FA0-A8D9-C25D9DB6BE83}"/>
              </a:ext>
            </a:extLst>
          </p:cNvPr>
          <p:cNvGrpSpPr/>
          <p:nvPr/>
        </p:nvGrpSpPr>
        <p:grpSpPr>
          <a:xfrm>
            <a:off x="2667323" y="3509567"/>
            <a:ext cx="1796934" cy="1674971"/>
            <a:chOff x="8230759" y="3793672"/>
            <a:chExt cx="1796934" cy="1674971"/>
          </a:xfrm>
        </p:grpSpPr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EF42E5EA-1FF3-470E-AF6D-64AF0258DA76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101B3B42-47BD-49D9-8309-C587CA0A1E5A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932D2334-7FA7-433C-8C2D-6C830E9BD4F2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5A603CE7-0357-474E-8CD4-D0752A479E99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B8B01BA8-460E-4C52-B008-310D913BCB00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591853F5-1C0D-430A-992C-F4476FE7ED1A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30F9DA6-1400-46DA-9FA4-C5B04E9583BF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57D211-235F-4E2D-8B35-F67B06376DFB}"/>
              </a:ext>
            </a:extLst>
          </p:cNvPr>
          <p:cNvGrpSpPr/>
          <p:nvPr/>
        </p:nvGrpSpPr>
        <p:grpSpPr>
          <a:xfrm>
            <a:off x="1544539" y="2387974"/>
            <a:ext cx="1796934" cy="1674971"/>
            <a:chOff x="8230759" y="3793672"/>
            <a:chExt cx="1796934" cy="1674971"/>
          </a:xfrm>
        </p:grpSpPr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49F9E4DB-C74A-43A2-BD77-166903B1DF32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762AA0EA-D36A-4C70-82CD-41FF93510317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5F9FC714-ED11-4CCC-AFD9-FDFBB39C4335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F720C4F0-C850-4DE6-B38B-0C601D251F5A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5D4086CA-4559-47D9-A556-8C233C23875C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06AC0E48-26CF-4DEB-B0D7-F5C617BDBCA9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D418D1A3-8E48-4DFF-B4B1-ED4C35C46951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0B7158-1AE3-448F-AA48-CF430A662B6A}"/>
              </a:ext>
            </a:extLst>
          </p:cNvPr>
          <p:cNvGrpSpPr/>
          <p:nvPr/>
        </p:nvGrpSpPr>
        <p:grpSpPr>
          <a:xfrm>
            <a:off x="1556060" y="4644135"/>
            <a:ext cx="1796934" cy="1674971"/>
            <a:chOff x="8230759" y="3793672"/>
            <a:chExt cx="1796934" cy="1674971"/>
          </a:xfrm>
        </p:grpSpPr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45AC04AB-12BB-4924-AA70-E46221A11F5B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929CEED9-E359-41FA-A60F-0D987D1702C4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6809A200-25CE-4043-8965-A79E356D030F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AF0F1BD9-E57D-4614-A43B-64A9669E1A82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92157FA4-879D-436A-99E0-4B39E9C03B05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E1070474-39F0-41F3-95B9-DBCCC48A268E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AA8885EA-4588-432A-A1D2-8727C6BF4E30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5B7481-1FA7-45AF-86E0-9DE879214BE2}"/>
              </a:ext>
            </a:extLst>
          </p:cNvPr>
          <p:cNvGrpSpPr/>
          <p:nvPr/>
        </p:nvGrpSpPr>
        <p:grpSpPr>
          <a:xfrm>
            <a:off x="425412" y="3495921"/>
            <a:ext cx="1796934" cy="1674971"/>
            <a:chOff x="8230759" y="3793672"/>
            <a:chExt cx="1796934" cy="1674971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651E214D-9037-43C9-B7C3-F6F4208FB8E9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6FF350FF-1AAD-4A5D-883C-F2CD220A10BD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B6F339C1-F8F8-4606-B8AC-F1420351051D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B2651596-AB1E-4553-B1C4-C84F353BA5BB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CF73541A-ECB4-4A89-B705-92745F8DB43D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4E07211B-57FC-4503-9213-DA6DAEA6F247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0A7A435D-087A-4C5D-A6DA-7C6DE4B9128F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Hexagon 108">
            <a:extLst>
              <a:ext uri="{FF2B5EF4-FFF2-40B4-BE49-F238E27FC236}">
                <a16:creationId xmlns:a16="http://schemas.microsoft.com/office/drawing/2014/main" id="{424D350A-0A7F-4455-A28F-25EA5E5EB8D9}"/>
              </a:ext>
            </a:extLst>
          </p:cNvPr>
          <p:cNvSpPr/>
          <p:nvPr/>
        </p:nvSpPr>
        <p:spPr>
          <a:xfrm rot="5400000">
            <a:off x="8279983" y="313318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C987A6B3-D597-45D4-83C1-C665CC2E5745}"/>
              </a:ext>
            </a:extLst>
          </p:cNvPr>
          <p:cNvSpPr/>
          <p:nvPr/>
        </p:nvSpPr>
        <p:spPr>
          <a:xfrm rot="5400000">
            <a:off x="7980495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5C19828B-7D30-4C46-ACEF-FAE5D748A100}"/>
              </a:ext>
            </a:extLst>
          </p:cNvPr>
          <p:cNvSpPr/>
          <p:nvPr/>
        </p:nvSpPr>
        <p:spPr>
          <a:xfrm rot="5400000">
            <a:off x="8579471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0A32EDA4-270F-4BF6-BD7D-2467F54406E3}"/>
              </a:ext>
            </a:extLst>
          </p:cNvPr>
          <p:cNvSpPr/>
          <p:nvPr/>
        </p:nvSpPr>
        <p:spPr>
          <a:xfrm rot="5400000">
            <a:off x="8878959" y="313318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E78678D-6220-42F6-8973-376224F4A37B}"/>
              </a:ext>
            </a:extLst>
          </p:cNvPr>
          <p:cNvSpPr/>
          <p:nvPr/>
        </p:nvSpPr>
        <p:spPr>
          <a:xfrm rot="5400000">
            <a:off x="8579469" y="362076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CF740E58-FD4E-4F38-9ABB-BFBFC05255E7}"/>
              </a:ext>
            </a:extLst>
          </p:cNvPr>
          <p:cNvSpPr/>
          <p:nvPr/>
        </p:nvSpPr>
        <p:spPr>
          <a:xfrm rot="5400000">
            <a:off x="7980490" y="362076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078067F-9DBB-45A0-B4AD-6555C4D5576C}"/>
              </a:ext>
            </a:extLst>
          </p:cNvPr>
          <p:cNvSpPr/>
          <p:nvPr/>
        </p:nvSpPr>
        <p:spPr>
          <a:xfrm rot="5400000">
            <a:off x="7681002" y="312951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3400F9A-74DA-4A6A-8F1E-16E8325C6076}"/>
              </a:ext>
            </a:extLst>
          </p:cNvPr>
          <p:cNvSpPr/>
          <p:nvPr/>
        </p:nvSpPr>
        <p:spPr>
          <a:xfrm rot="5400000">
            <a:off x="7080064" y="411335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4910BD67-D55D-4CB6-9DA7-A234FD123EB9}"/>
              </a:ext>
            </a:extLst>
          </p:cNvPr>
          <p:cNvSpPr/>
          <p:nvPr/>
        </p:nvSpPr>
        <p:spPr>
          <a:xfrm rot="5400000">
            <a:off x="6780576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C4A3AD8E-C49F-4939-A248-B28D875B7529}"/>
              </a:ext>
            </a:extLst>
          </p:cNvPr>
          <p:cNvSpPr/>
          <p:nvPr/>
        </p:nvSpPr>
        <p:spPr>
          <a:xfrm rot="5400000">
            <a:off x="7379552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0129FF2F-1692-42B8-887B-50EB33A9DBC6}"/>
              </a:ext>
            </a:extLst>
          </p:cNvPr>
          <p:cNvSpPr/>
          <p:nvPr/>
        </p:nvSpPr>
        <p:spPr>
          <a:xfrm rot="5400000">
            <a:off x="7679040" y="41133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9BFABAEA-6E0E-401D-9AC6-0BE4A0ECDF8C}"/>
              </a:ext>
            </a:extLst>
          </p:cNvPr>
          <p:cNvSpPr/>
          <p:nvPr/>
        </p:nvSpPr>
        <p:spPr>
          <a:xfrm rot="5400000">
            <a:off x="7379550" y="460094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092D1D26-560B-45B8-9AE4-92D92A05ACA9}"/>
              </a:ext>
            </a:extLst>
          </p:cNvPr>
          <p:cNvSpPr/>
          <p:nvPr/>
        </p:nvSpPr>
        <p:spPr>
          <a:xfrm rot="5400000">
            <a:off x="6780571" y="460094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00589750-B621-487F-BC15-EB2123A9CC72}"/>
              </a:ext>
            </a:extLst>
          </p:cNvPr>
          <p:cNvSpPr/>
          <p:nvPr/>
        </p:nvSpPr>
        <p:spPr>
          <a:xfrm rot="5400000">
            <a:off x="6481083" y="410968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7EA7475E-499C-43DD-AC4A-51539B010BC0}"/>
              </a:ext>
            </a:extLst>
          </p:cNvPr>
          <p:cNvSpPr/>
          <p:nvPr/>
        </p:nvSpPr>
        <p:spPr>
          <a:xfrm rot="5400000">
            <a:off x="8283912" y="509353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B4BCA60-DB48-4F15-9A7F-B53392CF048D}"/>
              </a:ext>
            </a:extLst>
          </p:cNvPr>
          <p:cNvSpPr/>
          <p:nvPr/>
        </p:nvSpPr>
        <p:spPr>
          <a:xfrm rot="5400000">
            <a:off x="7984424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>
            <a:extLst>
              <a:ext uri="{FF2B5EF4-FFF2-40B4-BE49-F238E27FC236}">
                <a16:creationId xmlns:a16="http://schemas.microsoft.com/office/drawing/2014/main" id="{B08F0D09-FC41-4E69-AA14-B825DF1D85D7}"/>
              </a:ext>
            </a:extLst>
          </p:cNvPr>
          <p:cNvSpPr/>
          <p:nvPr/>
        </p:nvSpPr>
        <p:spPr>
          <a:xfrm rot="5400000">
            <a:off x="8583400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4F5E1B6F-5732-4120-A3D1-C1E3448EFD6E}"/>
              </a:ext>
            </a:extLst>
          </p:cNvPr>
          <p:cNvSpPr/>
          <p:nvPr/>
        </p:nvSpPr>
        <p:spPr>
          <a:xfrm rot="5400000">
            <a:off x="8882888" y="509353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FA312977-012A-4A64-BDBE-A279C596435A}"/>
              </a:ext>
            </a:extLst>
          </p:cNvPr>
          <p:cNvSpPr/>
          <p:nvPr/>
        </p:nvSpPr>
        <p:spPr>
          <a:xfrm rot="5400000">
            <a:off x="8583398" y="558111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39F6DA74-A0D9-4775-9E75-5016924ACBD8}"/>
              </a:ext>
            </a:extLst>
          </p:cNvPr>
          <p:cNvSpPr/>
          <p:nvPr/>
        </p:nvSpPr>
        <p:spPr>
          <a:xfrm rot="5400000">
            <a:off x="7984419" y="55811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0635AFB1-9C6B-4FE7-B965-17D5EF06351F}"/>
              </a:ext>
            </a:extLst>
          </p:cNvPr>
          <p:cNvSpPr/>
          <p:nvPr/>
        </p:nvSpPr>
        <p:spPr>
          <a:xfrm rot="5400000">
            <a:off x="7684931" y="508986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E2DFE8A5-0ED8-43C2-ACB5-9E9C7FB542F7}"/>
              </a:ext>
            </a:extLst>
          </p:cNvPr>
          <p:cNvSpPr/>
          <p:nvPr/>
        </p:nvSpPr>
        <p:spPr>
          <a:xfrm rot="5400000">
            <a:off x="9487765" y="411102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48392C90-3EAE-4DF6-879D-04238D77EC92}"/>
              </a:ext>
            </a:extLst>
          </p:cNvPr>
          <p:cNvSpPr/>
          <p:nvPr/>
        </p:nvSpPr>
        <p:spPr>
          <a:xfrm rot="5400000">
            <a:off x="9188277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134784BB-4B5A-4601-8DF9-18D6C0B28949}"/>
              </a:ext>
            </a:extLst>
          </p:cNvPr>
          <p:cNvSpPr/>
          <p:nvPr/>
        </p:nvSpPr>
        <p:spPr>
          <a:xfrm rot="5400000">
            <a:off x="9787253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DE92EE1D-54CD-4384-92CD-571D0326E1D0}"/>
              </a:ext>
            </a:extLst>
          </p:cNvPr>
          <p:cNvSpPr/>
          <p:nvPr/>
        </p:nvSpPr>
        <p:spPr>
          <a:xfrm rot="5400000">
            <a:off x="10086741" y="411101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10655DFA-9252-407C-BAFB-7700EBF57FDF}"/>
              </a:ext>
            </a:extLst>
          </p:cNvPr>
          <p:cNvSpPr/>
          <p:nvPr/>
        </p:nvSpPr>
        <p:spPr>
          <a:xfrm rot="5400000">
            <a:off x="9787251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79FF2F23-8D69-4F79-9DFF-406BBB4AE561}"/>
              </a:ext>
            </a:extLst>
          </p:cNvPr>
          <p:cNvSpPr/>
          <p:nvPr/>
        </p:nvSpPr>
        <p:spPr>
          <a:xfrm rot="5400000">
            <a:off x="9188272" y="459860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3BF68A29-20FD-4F07-AE56-4F2F2A04989B}"/>
              </a:ext>
            </a:extLst>
          </p:cNvPr>
          <p:cNvSpPr/>
          <p:nvPr/>
        </p:nvSpPr>
        <p:spPr>
          <a:xfrm rot="5400000">
            <a:off x="8888784" y="410734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76855A8-703F-4005-B9DA-19B2BDEE32B3}"/>
              </a:ext>
            </a:extLst>
          </p:cNvPr>
          <p:cNvSpPr txBox="1"/>
          <p:nvPr/>
        </p:nvSpPr>
        <p:spPr>
          <a:xfrm>
            <a:off x="6843274" y="610215"/>
            <a:ext cx="31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2 overlaid on capture locations (left), idealized (right)</a:t>
            </a:r>
          </a:p>
        </p:txBody>
      </p:sp>
    </p:spTree>
    <p:extLst>
      <p:ext uri="{BB962C8B-B14F-4D97-AF65-F5344CB8AC3E}">
        <p14:creationId xmlns:p14="http://schemas.microsoft.com/office/powerpoint/2010/main" val="64043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3E53E6-E9D2-4FA0-A8D9-C25D9DB6BE83}"/>
              </a:ext>
            </a:extLst>
          </p:cNvPr>
          <p:cNvGrpSpPr/>
          <p:nvPr/>
        </p:nvGrpSpPr>
        <p:grpSpPr>
          <a:xfrm>
            <a:off x="2667323" y="3509567"/>
            <a:ext cx="1796934" cy="1674971"/>
            <a:chOff x="8230759" y="3793672"/>
            <a:chExt cx="1796934" cy="1674971"/>
          </a:xfrm>
        </p:grpSpPr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EF42E5EA-1FF3-470E-AF6D-64AF0258DA76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101B3B42-47BD-49D9-8309-C587CA0A1E5A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932D2334-7FA7-433C-8C2D-6C830E9BD4F2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5A603CE7-0357-474E-8CD4-D0752A479E99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B8B01BA8-460E-4C52-B008-310D913BCB00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591853F5-1C0D-430A-992C-F4476FE7ED1A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30F9DA6-1400-46DA-9FA4-C5B04E9583BF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57D211-235F-4E2D-8B35-F67B06376DFB}"/>
              </a:ext>
            </a:extLst>
          </p:cNvPr>
          <p:cNvGrpSpPr/>
          <p:nvPr/>
        </p:nvGrpSpPr>
        <p:grpSpPr>
          <a:xfrm>
            <a:off x="1544539" y="2387974"/>
            <a:ext cx="1796934" cy="1674971"/>
            <a:chOff x="8230759" y="3793672"/>
            <a:chExt cx="1796934" cy="1674971"/>
          </a:xfrm>
        </p:grpSpPr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49F9E4DB-C74A-43A2-BD77-166903B1DF32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762AA0EA-D36A-4C70-82CD-41FF93510317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5F9FC714-ED11-4CCC-AFD9-FDFBB39C4335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F720C4F0-C850-4DE6-B38B-0C601D251F5A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5D4086CA-4559-47D9-A556-8C233C23875C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06AC0E48-26CF-4DEB-B0D7-F5C617BDBCA9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D418D1A3-8E48-4DFF-B4B1-ED4C35C46951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0B7158-1AE3-448F-AA48-CF430A662B6A}"/>
              </a:ext>
            </a:extLst>
          </p:cNvPr>
          <p:cNvGrpSpPr/>
          <p:nvPr/>
        </p:nvGrpSpPr>
        <p:grpSpPr>
          <a:xfrm>
            <a:off x="1556060" y="4644135"/>
            <a:ext cx="1796934" cy="1674971"/>
            <a:chOff x="8230759" y="3793672"/>
            <a:chExt cx="1796934" cy="1674971"/>
          </a:xfrm>
        </p:grpSpPr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45AC04AB-12BB-4924-AA70-E46221A11F5B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929CEED9-E359-41FA-A60F-0D987D1702C4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6809A200-25CE-4043-8965-A79E356D030F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AF0F1BD9-E57D-4614-A43B-64A9669E1A82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92157FA4-879D-436A-99E0-4B39E9C03B05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E1070474-39F0-41F3-95B9-DBCCC48A268E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AA8885EA-4588-432A-A1D2-8727C6BF4E30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5B7481-1FA7-45AF-86E0-9DE879214BE2}"/>
              </a:ext>
            </a:extLst>
          </p:cNvPr>
          <p:cNvGrpSpPr/>
          <p:nvPr/>
        </p:nvGrpSpPr>
        <p:grpSpPr>
          <a:xfrm>
            <a:off x="425412" y="3495921"/>
            <a:ext cx="1796934" cy="1674971"/>
            <a:chOff x="8230759" y="3793672"/>
            <a:chExt cx="1796934" cy="1674971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651E214D-9037-43C9-B7C3-F6F4208FB8E9}"/>
                </a:ext>
              </a:extLst>
            </p:cNvPr>
            <p:cNvSpPr/>
            <p:nvPr/>
          </p:nvSpPr>
          <p:spPr>
            <a:xfrm rot="5400000">
              <a:off x="8782999" y="433534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6FF350FF-1AAD-4A5D-883C-F2CD220A10BD}"/>
                </a:ext>
              </a:extLst>
            </p:cNvPr>
            <p:cNvSpPr/>
            <p:nvPr/>
          </p:nvSpPr>
          <p:spPr>
            <a:xfrm rot="5400000">
              <a:off x="8483511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B6F339C1-F8F8-4606-B8AC-F1420351051D}"/>
                </a:ext>
              </a:extLst>
            </p:cNvPr>
            <p:cNvSpPr/>
            <p:nvPr/>
          </p:nvSpPr>
          <p:spPr>
            <a:xfrm rot="5400000">
              <a:off x="9082487" y="3840413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B2651596-AB1E-4553-B1C4-C84F353BA5BB}"/>
                </a:ext>
              </a:extLst>
            </p:cNvPr>
            <p:cNvSpPr/>
            <p:nvPr/>
          </p:nvSpPr>
          <p:spPr>
            <a:xfrm rot="5400000">
              <a:off x="9381975" y="4335340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CF73541A-ECB4-4A89-B705-92745F8DB43D}"/>
                </a:ext>
              </a:extLst>
            </p:cNvPr>
            <p:cNvSpPr/>
            <p:nvPr/>
          </p:nvSpPr>
          <p:spPr>
            <a:xfrm rot="5400000">
              <a:off x="9082485" y="482292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4E07211B-57FC-4503-9213-DA6DAEA6F247}"/>
                </a:ext>
              </a:extLst>
            </p:cNvPr>
            <p:cNvSpPr/>
            <p:nvPr/>
          </p:nvSpPr>
          <p:spPr>
            <a:xfrm rot="5400000">
              <a:off x="8483506" y="482292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0A7A435D-087A-4C5D-A6DA-7C6DE4B9128F}"/>
                </a:ext>
              </a:extLst>
            </p:cNvPr>
            <p:cNvSpPr/>
            <p:nvPr/>
          </p:nvSpPr>
          <p:spPr>
            <a:xfrm rot="5400000">
              <a:off x="8184018" y="4331669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Hexagon 109">
            <a:extLst>
              <a:ext uri="{FF2B5EF4-FFF2-40B4-BE49-F238E27FC236}">
                <a16:creationId xmlns:a16="http://schemas.microsoft.com/office/drawing/2014/main" id="{C987A6B3-D597-45D4-83C1-C665CC2E5745}"/>
              </a:ext>
            </a:extLst>
          </p:cNvPr>
          <p:cNvSpPr/>
          <p:nvPr/>
        </p:nvSpPr>
        <p:spPr>
          <a:xfrm rot="5400000">
            <a:off x="7980495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5C19828B-7D30-4C46-ACEF-FAE5D748A100}"/>
              </a:ext>
            </a:extLst>
          </p:cNvPr>
          <p:cNvSpPr/>
          <p:nvPr/>
        </p:nvSpPr>
        <p:spPr>
          <a:xfrm rot="5400000">
            <a:off x="8579471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0A32EDA4-270F-4BF6-BD7D-2467F54406E3}"/>
              </a:ext>
            </a:extLst>
          </p:cNvPr>
          <p:cNvSpPr/>
          <p:nvPr/>
        </p:nvSpPr>
        <p:spPr>
          <a:xfrm rot="5400000">
            <a:off x="8878959" y="313318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E78678D-6220-42F6-8973-376224F4A37B}"/>
              </a:ext>
            </a:extLst>
          </p:cNvPr>
          <p:cNvSpPr/>
          <p:nvPr/>
        </p:nvSpPr>
        <p:spPr>
          <a:xfrm rot="5400000">
            <a:off x="8579469" y="362076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CF740E58-FD4E-4F38-9ABB-BFBFC05255E7}"/>
              </a:ext>
            </a:extLst>
          </p:cNvPr>
          <p:cNvSpPr/>
          <p:nvPr/>
        </p:nvSpPr>
        <p:spPr>
          <a:xfrm rot="5400000">
            <a:off x="7980490" y="362076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078067F-9DBB-45A0-B4AD-6555C4D5576C}"/>
              </a:ext>
            </a:extLst>
          </p:cNvPr>
          <p:cNvSpPr/>
          <p:nvPr/>
        </p:nvSpPr>
        <p:spPr>
          <a:xfrm rot="5400000">
            <a:off x="7681002" y="312951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4910BD67-D55D-4CB6-9DA7-A234FD123EB9}"/>
              </a:ext>
            </a:extLst>
          </p:cNvPr>
          <p:cNvSpPr/>
          <p:nvPr/>
        </p:nvSpPr>
        <p:spPr>
          <a:xfrm rot="5400000">
            <a:off x="6780576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C4A3AD8E-C49F-4939-A248-B28D875B7529}"/>
              </a:ext>
            </a:extLst>
          </p:cNvPr>
          <p:cNvSpPr/>
          <p:nvPr/>
        </p:nvSpPr>
        <p:spPr>
          <a:xfrm rot="5400000">
            <a:off x="7379552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0129FF2F-1692-42B8-887B-50EB33A9DBC6}"/>
              </a:ext>
            </a:extLst>
          </p:cNvPr>
          <p:cNvSpPr/>
          <p:nvPr/>
        </p:nvSpPr>
        <p:spPr>
          <a:xfrm rot="5400000">
            <a:off x="7679040" y="41133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9BFABAEA-6E0E-401D-9AC6-0BE4A0ECDF8C}"/>
              </a:ext>
            </a:extLst>
          </p:cNvPr>
          <p:cNvSpPr/>
          <p:nvPr/>
        </p:nvSpPr>
        <p:spPr>
          <a:xfrm rot="5400000">
            <a:off x="7379550" y="460094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092D1D26-560B-45B8-9AE4-92D92A05ACA9}"/>
              </a:ext>
            </a:extLst>
          </p:cNvPr>
          <p:cNvSpPr/>
          <p:nvPr/>
        </p:nvSpPr>
        <p:spPr>
          <a:xfrm rot="5400000">
            <a:off x="6780571" y="460094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00589750-B621-487F-BC15-EB2123A9CC72}"/>
              </a:ext>
            </a:extLst>
          </p:cNvPr>
          <p:cNvSpPr/>
          <p:nvPr/>
        </p:nvSpPr>
        <p:spPr>
          <a:xfrm rot="5400000">
            <a:off x="6481083" y="410968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B4BCA60-DB48-4F15-9A7F-B53392CF048D}"/>
              </a:ext>
            </a:extLst>
          </p:cNvPr>
          <p:cNvSpPr/>
          <p:nvPr/>
        </p:nvSpPr>
        <p:spPr>
          <a:xfrm rot="5400000">
            <a:off x="7984424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>
            <a:extLst>
              <a:ext uri="{FF2B5EF4-FFF2-40B4-BE49-F238E27FC236}">
                <a16:creationId xmlns:a16="http://schemas.microsoft.com/office/drawing/2014/main" id="{B08F0D09-FC41-4E69-AA14-B825DF1D85D7}"/>
              </a:ext>
            </a:extLst>
          </p:cNvPr>
          <p:cNvSpPr/>
          <p:nvPr/>
        </p:nvSpPr>
        <p:spPr>
          <a:xfrm rot="5400000">
            <a:off x="8583400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4F5E1B6F-5732-4120-A3D1-C1E3448EFD6E}"/>
              </a:ext>
            </a:extLst>
          </p:cNvPr>
          <p:cNvSpPr/>
          <p:nvPr/>
        </p:nvSpPr>
        <p:spPr>
          <a:xfrm rot="5400000">
            <a:off x="8882888" y="509353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FA312977-012A-4A64-BDBE-A279C596435A}"/>
              </a:ext>
            </a:extLst>
          </p:cNvPr>
          <p:cNvSpPr/>
          <p:nvPr/>
        </p:nvSpPr>
        <p:spPr>
          <a:xfrm rot="5400000">
            <a:off x="8583398" y="558111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39F6DA74-A0D9-4775-9E75-5016924ACBD8}"/>
              </a:ext>
            </a:extLst>
          </p:cNvPr>
          <p:cNvSpPr/>
          <p:nvPr/>
        </p:nvSpPr>
        <p:spPr>
          <a:xfrm rot="5400000">
            <a:off x="7984419" y="55811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0635AFB1-9C6B-4FE7-B965-17D5EF06351F}"/>
              </a:ext>
            </a:extLst>
          </p:cNvPr>
          <p:cNvSpPr/>
          <p:nvPr/>
        </p:nvSpPr>
        <p:spPr>
          <a:xfrm rot="5400000">
            <a:off x="7684931" y="508986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48392C90-3EAE-4DF6-879D-04238D77EC92}"/>
              </a:ext>
            </a:extLst>
          </p:cNvPr>
          <p:cNvSpPr/>
          <p:nvPr/>
        </p:nvSpPr>
        <p:spPr>
          <a:xfrm rot="5400000">
            <a:off x="9188277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134784BB-4B5A-4601-8DF9-18D6C0B28949}"/>
              </a:ext>
            </a:extLst>
          </p:cNvPr>
          <p:cNvSpPr/>
          <p:nvPr/>
        </p:nvSpPr>
        <p:spPr>
          <a:xfrm rot="5400000">
            <a:off x="9787253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DE92EE1D-54CD-4384-92CD-571D0326E1D0}"/>
              </a:ext>
            </a:extLst>
          </p:cNvPr>
          <p:cNvSpPr/>
          <p:nvPr/>
        </p:nvSpPr>
        <p:spPr>
          <a:xfrm rot="5400000">
            <a:off x="10086741" y="411101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10655DFA-9252-407C-BAFB-7700EBF57FDF}"/>
              </a:ext>
            </a:extLst>
          </p:cNvPr>
          <p:cNvSpPr/>
          <p:nvPr/>
        </p:nvSpPr>
        <p:spPr>
          <a:xfrm rot="5400000">
            <a:off x="9787251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79FF2F23-8D69-4F79-9DFF-406BBB4AE561}"/>
              </a:ext>
            </a:extLst>
          </p:cNvPr>
          <p:cNvSpPr/>
          <p:nvPr/>
        </p:nvSpPr>
        <p:spPr>
          <a:xfrm rot="5400000">
            <a:off x="9188272" y="459860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3BF68A29-20FD-4F07-AE56-4F2F2A04989B}"/>
              </a:ext>
            </a:extLst>
          </p:cNvPr>
          <p:cNvSpPr/>
          <p:nvPr/>
        </p:nvSpPr>
        <p:spPr>
          <a:xfrm rot="5400000">
            <a:off x="8888784" y="410734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76855A8-703F-4005-B9DA-19B2BDEE32B3}"/>
              </a:ext>
            </a:extLst>
          </p:cNvPr>
          <p:cNvSpPr txBox="1"/>
          <p:nvPr/>
        </p:nvSpPr>
        <p:spPr>
          <a:xfrm>
            <a:off x="6843274" y="610215"/>
            <a:ext cx="313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2 overlaid on capture locations (left), idealized (right), without center cell</a:t>
            </a:r>
          </a:p>
        </p:txBody>
      </p:sp>
    </p:spTree>
    <p:extLst>
      <p:ext uri="{BB962C8B-B14F-4D97-AF65-F5344CB8AC3E}">
        <p14:creationId xmlns:p14="http://schemas.microsoft.com/office/powerpoint/2010/main" val="14740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Hexagon 109">
            <a:extLst>
              <a:ext uri="{FF2B5EF4-FFF2-40B4-BE49-F238E27FC236}">
                <a16:creationId xmlns:a16="http://schemas.microsoft.com/office/drawing/2014/main" id="{C987A6B3-D597-45D4-83C1-C665CC2E5745}"/>
              </a:ext>
            </a:extLst>
          </p:cNvPr>
          <p:cNvSpPr/>
          <p:nvPr/>
        </p:nvSpPr>
        <p:spPr>
          <a:xfrm rot="5400000">
            <a:off x="7980495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5C19828B-7D30-4C46-ACEF-FAE5D748A100}"/>
              </a:ext>
            </a:extLst>
          </p:cNvPr>
          <p:cNvSpPr/>
          <p:nvPr/>
        </p:nvSpPr>
        <p:spPr>
          <a:xfrm rot="5400000">
            <a:off x="8579471" y="26382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0A32EDA4-270F-4BF6-BD7D-2467F54406E3}"/>
              </a:ext>
            </a:extLst>
          </p:cNvPr>
          <p:cNvSpPr/>
          <p:nvPr/>
        </p:nvSpPr>
        <p:spPr>
          <a:xfrm rot="5400000">
            <a:off x="8878959" y="313318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E78678D-6220-42F6-8973-376224F4A37B}"/>
              </a:ext>
            </a:extLst>
          </p:cNvPr>
          <p:cNvSpPr/>
          <p:nvPr/>
        </p:nvSpPr>
        <p:spPr>
          <a:xfrm rot="5400000">
            <a:off x="8579469" y="362076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FF000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CF740E58-FD4E-4F38-9ABB-BFBFC05255E7}"/>
              </a:ext>
            </a:extLst>
          </p:cNvPr>
          <p:cNvSpPr/>
          <p:nvPr/>
        </p:nvSpPr>
        <p:spPr>
          <a:xfrm rot="5400000">
            <a:off x="7980490" y="362076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078067F-9DBB-45A0-B4AD-6555C4D5576C}"/>
              </a:ext>
            </a:extLst>
          </p:cNvPr>
          <p:cNvSpPr/>
          <p:nvPr/>
        </p:nvSpPr>
        <p:spPr>
          <a:xfrm rot="5400000">
            <a:off x="7681002" y="312951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4910BD67-D55D-4CB6-9DA7-A234FD123EB9}"/>
              </a:ext>
            </a:extLst>
          </p:cNvPr>
          <p:cNvSpPr/>
          <p:nvPr/>
        </p:nvSpPr>
        <p:spPr>
          <a:xfrm rot="5400000">
            <a:off x="6780576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C4A3AD8E-C49F-4939-A248-B28D875B7529}"/>
              </a:ext>
            </a:extLst>
          </p:cNvPr>
          <p:cNvSpPr/>
          <p:nvPr/>
        </p:nvSpPr>
        <p:spPr>
          <a:xfrm rot="5400000">
            <a:off x="7379552" y="36184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0129FF2F-1692-42B8-887B-50EB33A9DBC6}"/>
              </a:ext>
            </a:extLst>
          </p:cNvPr>
          <p:cNvSpPr/>
          <p:nvPr/>
        </p:nvSpPr>
        <p:spPr>
          <a:xfrm rot="5400000">
            <a:off x="7681002" y="410734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9BFABAEA-6E0E-401D-9AC6-0BE4A0ECDF8C}"/>
              </a:ext>
            </a:extLst>
          </p:cNvPr>
          <p:cNvSpPr/>
          <p:nvPr/>
        </p:nvSpPr>
        <p:spPr>
          <a:xfrm rot="5400000">
            <a:off x="7379550" y="460094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092D1D26-560B-45B8-9AE4-92D92A05ACA9}"/>
              </a:ext>
            </a:extLst>
          </p:cNvPr>
          <p:cNvSpPr/>
          <p:nvPr/>
        </p:nvSpPr>
        <p:spPr>
          <a:xfrm rot="5400000">
            <a:off x="6780571" y="460094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00589750-B621-487F-BC15-EB2123A9CC72}"/>
              </a:ext>
            </a:extLst>
          </p:cNvPr>
          <p:cNvSpPr/>
          <p:nvPr/>
        </p:nvSpPr>
        <p:spPr>
          <a:xfrm rot="5400000">
            <a:off x="6481083" y="410968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B4BCA60-DB48-4F15-9A7F-B53392CF048D}"/>
              </a:ext>
            </a:extLst>
          </p:cNvPr>
          <p:cNvSpPr/>
          <p:nvPr/>
        </p:nvSpPr>
        <p:spPr>
          <a:xfrm rot="5400000">
            <a:off x="7984424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>
            <a:extLst>
              <a:ext uri="{FF2B5EF4-FFF2-40B4-BE49-F238E27FC236}">
                <a16:creationId xmlns:a16="http://schemas.microsoft.com/office/drawing/2014/main" id="{B08F0D09-FC41-4E69-AA14-B825DF1D85D7}"/>
              </a:ext>
            </a:extLst>
          </p:cNvPr>
          <p:cNvSpPr/>
          <p:nvPr/>
        </p:nvSpPr>
        <p:spPr>
          <a:xfrm rot="5400000">
            <a:off x="8583400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4F5E1B6F-5732-4120-A3D1-C1E3448EFD6E}"/>
              </a:ext>
            </a:extLst>
          </p:cNvPr>
          <p:cNvSpPr/>
          <p:nvPr/>
        </p:nvSpPr>
        <p:spPr>
          <a:xfrm rot="5400000">
            <a:off x="8882888" y="509353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FA312977-012A-4A64-BDBE-A279C596435A}"/>
              </a:ext>
            </a:extLst>
          </p:cNvPr>
          <p:cNvSpPr/>
          <p:nvPr/>
        </p:nvSpPr>
        <p:spPr>
          <a:xfrm rot="5400000">
            <a:off x="8583398" y="558111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39F6DA74-A0D9-4775-9E75-5016924ACBD8}"/>
              </a:ext>
            </a:extLst>
          </p:cNvPr>
          <p:cNvSpPr/>
          <p:nvPr/>
        </p:nvSpPr>
        <p:spPr>
          <a:xfrm rot="5400000">
            <a:off x="7984419" y="55811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0635AFB1-9C6B-4FE7-B965-17D5EF06351F}"/>
              </a:ext>
            </a:extLst>
          </p:cNvPr>
          <p:cNvSpPr/>
          <p:nvPr/>
        </p:nvSpPr>
        <p:spPr>
          <a:xfrm rot="5400000">
            <a:off x="7684931" y="508986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48392C90-3EAE-4DF6-879D-04238D77EC92}"/>
              </a:ext>
            </a:extLst>
          </p:cNvPr>
          <p:cNvSpPr/>
          <p:nvPr/>
        </p:nvSpPr>
        <p:spPr>
          <a:xfrm rot="5400000">
            <a:off x="9188277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134784BB-4B5A-4601-8DF9-18D6C0B28949}"/>
              </a:ext>
            </a:extLst>
          </p:cNvPr>
          <p:cNvSpPr/>
          <p:nvPr/>
        </p:nvSpPr>
        <p:spPr>
          <a:xfrm rot="5400000">
            <a:off x="9787253" y="36160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DE92EE1D-54CD-4384-92CD-571D0326E1D0}"/>
              </a:ext>
            </a:extLst>
          </p:cNvPr>
          <p:cNvSpPr/>
          <p:nvPr/>
        </p:nvSpPr>
        <p:spPr>
          <a:xfrm rot="5400000">
            <a:off x="10086741" y="411101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10655DFA-9252-407C-BAFB-7700EBF57FDF}"/>
              </a:ext>
            </a:extLst>
          </p:cNvPr>
          <p:cNvSpPr/>
          <p:nvPr/>
        </p:nvSpPr>
        <p:spPr>
          <a:xfrm rot="5400000">
            <a:off x="9787251" y="45986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79FF2F23-8D69-4F79-9DFF-406BBB4AE561}"/>
              </a:ext>
            </a:extLst>
          </p:cNvPr>
          <p:cNvSpPr/>
          <p:nvPr/>
        </p:nvSpPr>
        <p:spPr>
          <a:xfrm rot="5400000">
            <a:off x="9188272" y="459860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3BF68A29-20FD-4F07-AE56-4F2F2A04989B}"/>
              </a:ext>
            </a:extLst>
          </p:cNvPr>
          <p:cNvSpPr/>
          <p:nvPr/>
        </p:nvSpPr>
        <p:spPr>
          <a:xfrm rot="5400000">
            <a:off x="8888784" y="410734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76855A8-703F-4005-B9DA-19B2BDEE32B3}"/>
              </a:ext>
            </a:extLst>
          </p:cNvPr>
          <p:cNvSpPr txBox="1"/>
          <p:nvPr/>
        </p:nvSpPr>
        <p:spPr>
          <a:xfrm>
            <a:off x="1740024" y="610215"/>
            <a:ext cx="824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red cell, the purple cells are the neighbors. Two purple cells come from the same capture location as the red cell while two come from a neighboring cell.</a:t>
            </a: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B82A8FD7-B47B-4555-81D3-EEBAE20EA63F}"/>
              </a:ext>
            </a:extLst>
          </p:cNvPr>
          <p:cNvSpPr/>
          <p:nvPr/>
        </p:nvSpPr>
        <p:spPr>
          <a:xfrm rot="5400000">
            <a:off x="2922036" y="278094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4DF4C6AC-787B-47DD-9F03-5948545CD172}"/>
              </a:ext>
            </a:extLst>
          </p:cNvPr>
          <p:cNvSpPr/>
          <p:nvPr/>
        </p:nvSpPr>
        <p:spPr>
          <a:xfrm rot="5400000">
            <a:off x="3521012" y="278094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E685DD76-250B-4C89-93CE-AD2404951DD4}"/>
              </a:ext>
            </a:extLst>
          </p:cNvPr>
          <p:cNvSpPr/>
          <p:nvPr/>
        </p:nvSpPr>
        <p:spPr>
          <a:xfrm rot="5400000">
            <a:off x="3820500" y="327587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DBA74CD6-3CC2-4B51-A095-3A67448840A0}"/>
              </a:ext>
            </a:extLst>
          </p:cNvPr>
          <p:cNvSpPr/>
          <p:nvPr/>
        </p:nvSpPr>
        <p:spPr>
          <a:xfrm rot="5400000">
            <a:off x="3521010" y="376345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B2C21DC6-B4B8-464F-9284-C4266B94C120}"/>
              </a:ext>
            </a:extLst>
          </p:cNvPr>
          <p:cNvSpPr/>
          <p:nvPr/>
        </p:nvSpPr>
        <p:spPr>
          <a:xfrm rot="5400000">
            <a:off x="2922031" y="376345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DF36DE8A-D4E4-4430-857D-35D10CE6D6D8}"/>
              </a:ext>
            </a:extLst>
          </p:cNvPr>
          <p:cNvSpPr/>
          <p:nvPr/>
        </p:nvSpPr>
        <p:spPr>
          <a:xfrm rot="5400000">
            <a:off x="2622543" y="327219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FF780AFA-FBF9-42BC-8A8A-411F6E8CD383}"/>
              </a:ext>
            </a:extLst>
          </p:cNvPr>
          <p:cNvSpPr/>
          <p:nvPr/>
        </p:nvSpPr>
        <p:spPr>
          <a:xfrm rot="5400000">
            <a:off x="1722117" y="376111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586F0A24-2F60-4861-BAD1-CB8B7408F00F}"/>
              </a:ext>
            </a:extLst>
          </p:cNvPr>
          <p:cNvSpPr/>
          <p:nvPr/>
        </p:nvSpPr>
        <p:spPr>
          <a:xfrm rot="5400000">
            <a:off x="2321093" y="376111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1CAC4AE9-FB1E-4791-946D-4C77FB720481}"/>
              </a:ext>
            </a:extLst>
          </p:cNvPr>
          <p:cNvSpPr/>
          <p:nvPr/>
        </p:nvSpPr>
        <p:spPr>
          <a:xfrm rot="5400000">
            <a:off x="2622543" y="425003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85457B08-4E36-4237-A155-694CAD706CF2}"/>
              </a:ext>
            </a:extLst>
          </p:cNvPr>
          <p:cNvSpPr/>
          <p:nvPr/>
        </p:nvSpPr>
        <p:spPr>
          <a:xfrm rot="5400000">
            <a:off x="2321091" y="474363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4428ACF4-2AA4-4AFF-B420-EDEB9D2D1D09}"/>
              </a:ext>
            </a:extLst>
          </p:cNvPr>
          <p:cNvSpPr/>
          <p:nvPr/>
        </p:nvSpPr>
        <p:spPr>
          <a:xfrm rot="5400000">
            <a:off x="1722112" y="474362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FBD354C3-D63E-4D73-B588-93E3A4320CDF}"/>
              </a:ext>
            </a:extLst>
          </p:cNvPr>
          <p:cNvSpPr/>
          <p:nvPr/>
        </p:nvSpPr>
        <p:spPr>
          <a:xfrm rot="5400000">
            <a:off x="1422624" y="425237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A7A91075-CDA7-4659-97E2-138FCBBC9789}"/>
              </a:ext>
            </a:extLst>
          </p:cNvPr>
          <p:cNvSpPr/>
          <p:nvPr/>
        </p:nvSpPr>
        <p:spPr>
          <a:xfrm rot="5400000">
            <a:off x="2925965" y="47412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rgbClr val="7030A0">
              <a:alpha val="50000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0D3121A5-488B-4F4B-921A-08D29B64E10A}"/>
              </a:ext>
            </a:extLst>
          </p:cNvPr>
          <p:cNvSpPr/>
          <p:nvPr/>
        </p:nvSpPr>
        <p:spPr>
          <a:xfrm rot="5400000">
            <a:off x="3524941" y="47412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98AF672B-0D47-4DB9-A112-FD00642EAB6F}"/>
              </a:ext>
            </a:extLst>
          </p:cNvPr>
          <p:cNvSpPr/>
          <p:nvPr/>
        </p:nvSpPr>
        <p:spPr>
          <a:xfrm rot="5400000">
            <a:off x="3824429" y="5236219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1DE871C2-A544-4416-8342-CFF6B689FACC}"/>
              </a:ext>
            </a:extLst>
          </p:cNvPr>
          <p:cNvSpPr/>
          <p:nvPr/>
        </p:nvSpPr>
        <p:spPr>
          <a:xfrm rot="5400000">
            <a:off x="3524939" y="57238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37711E7B-0513-459F-9E0E-741B74508280}"/>
              </a:ext>
            </a:extLst>
          </p:cNvPr>
          <p:cNvSpPr/>
          <p:nvPr/>
        </p:nvSpPr>
        <p:spPr>
          <a:xfrm rot="5400000">
            <a:off x="2925960" y="5723803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9B457674-D4BF-4562-833B-1AC70BA72DE8}"/>
              </a:ext>
            </a:extLst>
          </p:cNvPr>
          <p:cNvSpPr/>
          <p:nvPr/>
        </p:nvSpPr>
        <p:spPr>
          <a:xfrm rot="5400000">
            <a:off x="2626472" y="5232548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BB7424AA-7C83-4FA4-854A-80239BF5FE39}"/>
              </a:ext>
            </a:extLst>
          </p:cNvPr>
          <p:cNvSpPr/>
          <p:nvPr/>
        </p:nvSpPr>
        <p:spPr>
          <a:xfrm rot="5400000">
            <a:off x="4129818" y="375878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3C519789-7924-406F-9C89-6DA80E7B3A49}"/>
              </a:ext>
            </a:extLst>
          </p:cNvPr>
          <p:cNvSpPr/>
          <p:nvPr/>
        </p:nvSpPr>
        <p:spPr>
          <a:xfrm rot="5400000">
            <a:off x="4728794" y="3758780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B0621709-9CF9-48A9-A3B1-0F8066012D2D}"/>
              </a:ext>
            </a:extLst>
          </p:cNvPr>
          <p:cNvSpPr/>
          <p:nvPr/>
        </p:nvSpPr>
        <p:spPr>
          <a:xfrm rot="5400000">
            <a:off x="5028282" y="42537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010C1605-C078-42CE-9EAC-7D15CADE54EA}"/>
              </a:ext>
            </a:extLst>
          </p:cNvPr>
          <p:cNvSpPr/>
          <p:nvPr/>
        </p:nvSpPr>
        <p:spPr>
          <a:xfrm rot="5400000">
            <a:off x="4728792" y="4741292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462E5602-A087-4E5D-80D6-941A93E7ED62}"/>
              </a:ext>
            </a:extLst>
          </p:cNvPr>
          <p:cNvSpPr/>
          <p:nvPr/>
        </p:nvSpPr>
        <p:spPr>
          <a:xfrm rot="5400000">
            <a:off x="4129813" y="47412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6F56C010-28C7-407A-BBDB-73BE38076467}"/>
              </a:ext>
            </a:extLst>
          </p:cNvPr>
          <p:cNvSpPr/>
          <p:nvPr/>
        </p:nvSpPr>
        <p:spPr>
          <a:xfrm rot="5400000">
            <a:off x="3830325" y="4250036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</TotalTime>
  <Words>155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3/11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3/2</dc:title>
  <dc:creator>Zhao, Edward</dc:creator>
  <cp:lastModifiedBy>Edward Zhao</cp:lastModifiedBy>
  <cp:revision>31</cp:revision>
  <dcterms:created xsi:type="dcterms:W3CDTF">2020-03-02T01:23:07Z</dcterms:created>
  <dcterms:modified xsi:type="dcterms:W3CDTF">2020-03-13T23:19:56Z</dcterms:modified>
</cp:coreProperties>
</file>