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6075-6DFC-48A4-B22F-2E88EDCA6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B5B3A-4672-4916-AD00-EE6A003D7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F6AD-7CE3-47F6-9545-A91811B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1B78-8EA9-42EC-AEE7-6A55084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9103-A4BD-4960-9D97-CCAE861E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59C-6768-416C-AEF4-C39F2324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8353-FFF0-4A05-9EC2-DC80A004B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DB9D-8264-4754-BDA9-347004E1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00E-4E2E-4646-BDAD-3735FEC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7FC4-F137-415B-8317-592A72EC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08E3A-297C-4062-9FDC-8CFC5685C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F043-5C40-45FE-B1FA-B1E9D30E6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A9EF-84CE-4B9D-A1DE-74477374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106A-BDC1-4027-B9C6-A6835A9E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7C8C-C214-4C24-9AC4-AB76AA6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4E1A-DFC0-4E01-926A-717C691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A186-79A8-43FC-9E8A-DCB2FD0F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1596-37C1-4F16-905C-8771CB59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ACC6-FCBE-4A59-BE51-2D058994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416D-D40B-4DBD-B6CF-0DF19F66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244-D512-4BF7-BFC4-44FD9D40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4024-265A-4687-8D92-9E978CC7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2BD7-7738-4444-B024-CA8BA9E5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151E-6825-426D-9870-BAB1459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C416-0E45-44D8-8F38-C23E7E0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50C6-1846-469D-85CF-8DBC62F2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3E5E-9C4B-42B8-8FFF-CD750093A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2B1AD-306C-4D0E-8983-1E386A10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6A92C-0073-4174-8358-57AF6C4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26FA-5C8F-47AD-8D26-7B288219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1A2EB-88E1-4711-ADB2-7E076FCE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944-49DA-4041-8F01-ED5BC36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6DBA-E59A-4742-A14B-34EAA1E3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6348-F508-435A-B63A-C7978C42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01AA-1699-4854-A376-E86B31612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33BD2-1BFF-419D-BD5A-0EC2D2C7D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64DFB-ACFD-40F6-9809-17C757C1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20E8A-AC1B-409E-8BCB-132CA12D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D53B5-9FAD-495C-81CA-7A87B6E9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E172-B0EE-4FF4-A47A-02112FE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0CC88-759F-48C3-A225-05FBC4F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549F0-C801-4E8F-AEC8-4A35BEF2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D41FB-D65D-451E-A986-5806A94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32BC-828A-440E-8DAA-4ED66E88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95B0A-A092-45AE-B956-00CE3887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1C3C-7058-4BD6-A6AE-6A4061A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D9EB-CC0A-4587-95C2-ECF9DFC2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D050-03E7-4BA4-BE5E-CD5D190D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B272-6455-4F3A-A7DC-8E09C5D6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ADE4-9775-4D9B-8FB1-36D79E36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5C575-7E23-431E-9877-FBEE2D98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DFFF-D110-4FFB-9682-79872663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2116-5F36-44B6-9FCA-091C955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1EEEF-7683-475B-8A6F-6C7F3532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D6F9-5EFC-45E9-A4B9-57D5F96F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4992-7160-479E-B115-ECE17D2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D13F-5D5C-4E50-95D1-FE736FD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510E-F074-425F-9E19-FC07F93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79CE4-7AC5-487E-96F1-642603B7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EF29-E6B2-4A87-84C3-8A0C7987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9295-5B9B-4777-B904-8FCB6FDB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3AE5-454E-4CEA-9DFB-8381B44DABD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DE9F-C0EA-40CA-B5F3-057E3A386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08F0-B712-48D7-A0D2-1D41FB4A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A016-6C4D-4E6D-8AAF-3C3835217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A0DB-2D0F-426E-BEE1-C9B29DB37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BayesSpace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36EF-BFC0-4850-9806-6005D7116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6-5</a:t>
            </a:r>
          </a:p>
        </p:txBody>
      </p:sp>
    </p:spTree>
    <p:extLst>
      <p:ext uri="{BB962C8B-B14F-4D97-AF65-F5344CB8AC3E}">
        <p14:creationId xmlns:p14="http://schemas.microsoft.com/office/powerpoint/2010/main" val="36043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988-D941-470B-82F4-C563E9D3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DLPFC Spatial clustering on 10 PCs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548639-D3EE-4848-B454-2BDB55C5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537"/>
            <a:ext cx="10515600" cy="43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F661-6EB7-4B3E-8578-81F34BBE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DLPFC Spatial clustering on 15 PCs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65C14770-02EB-4663-B096-15FD10848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537"/>
            <a:ext cx="10515600" cy="43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4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4A7D-19E1-4203-BFD1-10A1909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151508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F956-426A-4470-9A31-1FC459CE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clustering with </a:t>
            </a:r>
            <a:r>
              <a:rPr lang="en-US" i="1" dirty="0"/>
              <a:t>t</a:t>
            </a:r>
            <a:r>
              <a:rPr lang="en-US" dirty="0"/>
              <a:t>-distributed errors and variable cluster precision results in an error on iteration 224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 given matrix is not symmetric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iterate_t_vvv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 Probabilities must be finite and non-negative!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960C-2B4D-4FB3-B432-E1BE24E8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Giotto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EF6F-B23E-45BC-BB6A-46E10351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createGiottoObject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raw_exprs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spatial_locs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positions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normalizeGiotto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calculateHVG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runPCA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createSpatialNetwork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maximum_distance_delaunay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binSpect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(calculate spatially expressed genes)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doHMRF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dimensions_to_use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1:10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viewHMRF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1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BayesSpace Update</vt:lpstr>
      <vt:lpstr>DLPFC Spatial clustering on 10 PCs</vt:lpstr>
      <vt:lpstr>DLPFC Spatial clustering on 15 PCs</vt:lpstr>
      <vt:lpstr>Sample 151508</vt:lpstr>
      <vt:lpstr>Giotto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BayesSpace Update</dc:title>
  <dc:creator>Edward Zhao</dc:creator>
  <cp:lastModifiedBy>Edward Zhao</cp:lastModifiedBy>
  <cp:revision>5</cp:revision>
  <dcterms:created xsi:type="dcterms:W3CDTF">2020-06-05T15:58:39Z</dcterms:created>
  <dcterms:modified xsi:type="dcterms:W3CDTF">2020-06-05T21:56:41Z</dcterms:modified>
</cp:coreProperties>
</file>