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5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E633-625C-42D3-BC6D-5DCE5B9B753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2D7DD-18D0-4850-9751-5F55D013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6-6</a:t>
            </a:r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661-6EB7-4B3E-8578-81F34BB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DLPFC spatial clustering on 10 (left) and 15 (right) PCs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A71239-4605-49E8-89CE-3F3AD8CE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412"/>
            <a:ext cx="10515600" cy="4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556FC0-2D9A-4256-B428-7D7E0775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15" y="2025103"/>
            <a:ext cx="6876190" cy="39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Deconvolution with melanoma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E4B40-47F8-4BC9-BF5A-2A060136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971"/>
          <a:stretch/>
        </p:blipFill>
        <p:spPr>
          <a:xfrm rot="21209140">
            <a:off x="716647" y="1825625"/>
            <a:ext cx="4547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961563-9EC0-4E2E-B939-CDB6E130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58" y="2025103"/>
            <a:ext cx="6876190" cy="39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with melanoma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E4B40-47F8-4BC9-BF5A-2A060136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971"/>
          <a:stretch/>
        </p:blipFill>
        <p:spPr>
          <a:xfrm rot="21209140">
            <a:off x="716647" y="1825625"/>
            <a:ext cx="4547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FB19A-CA0B-4D33-BD74-1FF4B3C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B9826-BB4C-4B97-95BE-5EBD2E319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12122"/>
            <a:ext cx="5181600" cy="297834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6AFB25-117E-484D-815F-1BDD1B36EE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50000"/>
          <a:stretch/>
        </p:blipFill>
        <p:spPr>
          <a:xfrm rot="20721147">
            <a:off x="1315956" y="1825622"/>
            <a:ext cx="4456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A0EE6-E571-4E29-9034-D5A82649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stLearn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4CC4C5-43A0-4257-AAAC-4AB46BEBEF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279" y="1825625"/>
            <a:ext cx="4605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0FA23AB-8019-49EC-9EF8-0F06E642F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38" r="49635"/>
          <a:stretch/>
        </p:blipFill>
        <p:spPr>
          <a:xfrm>
            <a:off x="6806117" y="1672933"/>
            <a:ext cx="364081" cy="3769080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1B09C81D-CA5A-40B9-A8D7-64ED5668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72" r="7676"/>
          <a:stretch/>
        </p:blipFill>
        <p:spPr>
          <a:xfrm>
            <a:off x="7170198" y="1672932"/>
            <a:ext cx="1717540" cy="3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30</Words>
  <Application>Microsoft Office PowerPoint</Application>
  <PresentationFormat>Widescreen</PresentationFormat>
  <Paragraphs>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BayesSpace Update</vt:lpstr>
      <vt:lpstr>DLPFC spatial clustering on 10 (left) and 15 (right) PCs</vt:lpstr>
      <vt:lpstr>Deconvolution with melanoma</vt:lpstr>
      <vt:lpstr>Deconvolution with melanoma</vt:lpstr>
      <vt:lpstr>Sample 2</vt:lpstr>
      <vt:lpstr>Comparison with stLearn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16</cp:revision>
  <dcterms:created xsi:type="dcterms:W3CDTF">2020-06-05T15:58:39Z</dcterms:created>
  <dcterms:modified xsi:type="dcterms:W3CDTF">2020-06-09T05:06:39Z</dcterms:modified>
</cp:coreProperties>
</file>