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1" r:id="rId4"/>
    <p:sldId id="262" r:id="rId5"/>
    <p:sldId id="264" r:id="rId6"/>
    <p:sldId id="258" r:id="rId7"/>
    <p:sldId id="266" r:id="rId8"/>
    <p:sldId id="265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AE633-625C-42D3-BC6D-5DCE5B9B7532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2D7DD-18D0-4850-9751-5F55D0137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6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2D7DD-18D0-4850-9751-5F55D01371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04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6075-6DFC-48A4-B22F-2E88EDCA6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B5B3A-4672-4916-AD00-EE6A003D7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5F6AD-7CE3-47F6-9545-A91811B4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21B78-8EA9-42EC-AEE7-6A550840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A9103-A4BD-4960-9D97-CCAE861E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7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059C-6768-416C-AEF4-C39F23247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38353-FFF0-4A05-9EC2-DC80A004B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2DB9D-8264-4754-BDA9-347004E1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3400E-4E2E-4646-BDAD-3735FECF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17FC4-F137-415B-8317-592A72EC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2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008E3A-297C-4062-9FDC-8CFC5685C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4F043-5C40-45FE-B1FA-B1E9D30E6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CA9EF-84CE-4B9D-A1DE-744773747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6106A-BDC1-4027-B9C6-A6835A9E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7C8C-C214-4C24-9AC4-AB76AA65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5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E4E1A-DFC0-4E01-926A-717C6912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FA186-79A8-43FC-9E8A-DCB2FD0F0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81596-37C1-4F16-905C-8771CB59D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7ACC6-FCBE-4A59-BE51-2D058994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9416D-D40B-4DBD-B6CF-0DF19F66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2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0244-D512-4BF7-BFC4-44FD9D401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D4024-265A-4687-8D92-9E978CC71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F2BD7-7738-4444-B024-CA8BA9E5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9151E-6825-426D-9870-BAB14598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4C416-0E45-44D8-8F38-C23E7E0F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F50C6-1846-469D-85CF-8DBC62F2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83E5E-9C4B-42B8-8FFF-CD750093A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2B1AD-306C-4D0E-8983-1E386A103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6A92C-0073-4174-8358-57AF6C40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26FA-5C8F-47AD-8D26-7B288219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1A2EB-88E1-4711-ADB2-7E076FCE8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5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7944-49DA-4041-8F01-ED5BC360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56DBA-E59A-4742-A14B-34EAA1E36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F6348-F508-435A-B63A-C7978C42D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601AA-1699-4854-A376-E86B31612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033BD2-1BFF-419D-BD5A-0EC2D2C7D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64DFB-ACFD-40F6-9809-17C757C13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320E8A-AC1B-409E-8BCB-132CA12D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ED53B5-9FAD-495C-81CA-7A87B6E9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E172-B0EE-4FF4-A47A-02112FEB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0CC88-759F-48C3-A225-05FBC4FE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549F0-C801-4E8F-AEC8-4A35BEF2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D41FB-D65D-451E-A986-5806A94A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6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C32BC-828A-440E-8DAA-4ED66E88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95B0A-A092-45AE-B956-00CE3887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B1C3C-7058-4BD6-A6AE-6A4061A6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4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D9EB-CC0A-4587-95C2-ECF9DFC2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BD050-03E7-4BA4-BE5E-CD5D190D9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DB272-6455-4F3A-A7DC-8E09C5D60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AADE4-9775-4D9B-8FB1-36D79E36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5C575-7E23-431E-9877-FBEE2D98C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7DFFF-D110-4FFB-9682-79872663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7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2116-5F36-44B6-9FCA-091C9555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1EEEF-7683-475B-8A6F-6C7F3532B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7D6F9-5EFC-45E9-A4B9-57D5F96FF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24992-7160-479E-B115-ECE17D28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8D13F-5D5C-4E50-95D1-FE736FD2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9510E-F074-425F-9E19-FC07F930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8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79CE4-7AC5-487E-96F1-642603B7B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EEF29-E6B2-4A87-84C3-8A0C79876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9295-5B9B-4777-B904-8FCB6FDB2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E3AE5-454E-4CEA-9DFB-8381B44DABD3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8DE9F-C0EA-40CA-B5F3-057E3A386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708F0-B712-48D7-A0D2-1D41FB4A5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4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A0DB-2D0F-426E-BEE1-C9B29DB37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BayesSpace</a:t>
            </a:r>
            <a:r>
              <a:rPr lang="en-US" dirty="0"/>
              <a:t>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736EF-BFC0-4850-9806-6005D71164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6-11</a:t>
            </a:r>
          </a:p>
        </p:txBody>
      </p:sp>
    </p:spTree>
    <p:extLst>
      <p:ext uri="{BB962C8B-B14F-4D97-AF65-F5344CB8AC3E}">
        <p14:creationId xmlns:p14="http://schemas.microsoft.com/office/powerpoint/2010/main" val="360433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C120B-10E6-4C60-AA0D-7D17EC72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457E2-B484-47CE-93C1-06077F439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Diagram of analysis workflow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Clustering cartoon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Deconvolution cartoon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38CDEC-1968-4423-B793-5F714ED76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071" y="365125"/>
            <a:ext cx="4758432" cy="17157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94CA56-E620-4489-9F9B-F6805573F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492" y="2215848"/>
            <a:ext cx="5510076" cy="22305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C279F1-E44C-4154-A1A0-FE0D79D5D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68" y="4049607"/>
            <a:ext cx="2971062" cy="24432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11991E-8DCB-416C-9EFE-8CDAF0617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9449" y="4581381"/>
            <a:ext cx="5266120" cy="19124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27241B-E995-444B-837E-AA7585AB2C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5588" y="4588596"/>
            <a:ext cx="2182236" cy="19347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9096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6F443-17C5-4634-AB47-BDD2145F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83BD0-BC2E-4798-B765-C17DF3F57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136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DLPFC dataset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Sample 151673: Ground truth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Sample 151673: </a:t>
            </a:r>
            <a:r>
              <a:rPr lang="en-US" dirty="0" err="1"/>
              <a:t>Walktrap</a:t>
            </a:r>
            <a:r>
              <a:rPr lang="en-US" dirty="0"/>
              <a:t> clustering by Maynard et al.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Sample 151673: Spatial clustering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12 Samples: ARI(clustering vs. ground truth)</a:t>
            </a:r>
          </a:p>
          <a:p>
            <a:pPr marL="0" indent="0">
              <a:buNone/>
            </a:pPr>
            <a:r>
              <a:rPr lang="en-US" dirty="0"/>
              <a:t>To do: </a:t>
            </a:r>
          </a:p>
          <a:p>
            <a:r>
              <a:rPr lang="en-US" dirty="0"/>
              <a:t>add Giotto/</a:t>
            </a:r>
            <a:r>
              <a:rPr lang="en-US" dirty="0" err="1"/>
              <a:t>stLearn</a:t>
            </a:r>
            <a:r>
              <a:rPr lang="en-US" dirty="0"/>
              <a:t> to D.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D78D966-1422-4C93-B3ED-FBB916DB1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0"/>
            <a:ext cx="5810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08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C59C9-707A-43DF-A715-7FC21746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4: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59E4A-A81F-49FB-B933-086B1231E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6081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Melanoma dataset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Annotated H&amp;E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Spatial clustering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Spatial deconvolution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Simulation with labels in C as ground truth.</a:t>
            </a:r>
          </a:p>
          <a:p>
            <a:pPr marL="0" indent="0">
              <a:buNone/>
            </a:pPr>
            <a:r>
              <a:rPr lang="en-US" dirty="0"/>
              <a:t>To do:</a:t>
            </a:r>
          </a:p>
          <a:p>
            <a:r>
              <a:rPr lang="en-US" dirty="0"/>
              <a:t>Repeat with breast cancer sample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2D9E21E-E124-4ABA-9E37-06B4FF521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13" y="0"/>
            <a:ext cx="73929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148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C59C9-707A-43DF-A715-7FC21746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59E4A-A81F-49FB-B933-086B1231E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369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do: </a:t>
            </a:r>
          </a:p>
          <a:p>
            <a:r>
              <a:rPr lang="en-US" dirty="0"/>
              <a:t>clustering simulation using </a:t>
            </a:r>
          </a:p>
          <a:p>
            <a:pPr lvl="1"/>
            <a:r>
              <a:rPr lang="en-US" dirty="0"/>
              <a:t>melanoma sample </a:t>
            </a:r>
          </a:p>
          <a:p>
            <a:pPr lvl="1"/>
            <a:r>
              <a:rPr lang="en-US" dirty="0"/>
              <a:t>breast cancer sample</a:t>
            </a:r>
          </a:p>
          <a:p>
            <a:pPr marL="0" indent="0">
              <a:buNone/>
            </a:pPr>
            <a:r>
              <a:rPr lang="en-US" dirty="0"/>
              <a:t>Question:</a:t>
            </a:r>
          </a:p>
          <a:p>
            <a:r>
              <a:rPr lang="en-US" dirty="0"/>
              <a:t>How many clusters do we want to do for these simulations?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83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28EC-B901-488F-BABA-663A2DA2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Melanoma cluster number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D92A86-07A2-49BE-8E17-49FDFAF12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934" y="1825625"/>
            <a:ext cx="101561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0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6C146-B85A-4D9C-B701-B3A79F13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Breast cancer sample biology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0B9DD-F8AF-4B89-9AAA-722B5E6BD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1555"/>
            <a:ext cx="2966180" cy="36620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3AB783-EAA6-4434-938E-B86D7425B7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50" r="31346"/>
          <a:stretch/>
        </p:blipFill>
        <p:spPr>
          <a:xfrm>
            <a:off x="6259639" y="1289936"/>
            <a:ext cx="2966181" cy="3566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19BDC4-DB50-4F00-91E1-93E55B2F9A5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305"/>
          <a:stretch/>
        </p:blipFill>
        <p:spPr>
          <a:xfrm>
            <a:off x="2966180" y="1264560"/>
            <a:ext cx="3461770" cy="34116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27C103-3189-4208-BD73-24B6232AEB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641" r="1778" b="50458"/>
          <a:stretch/>
        </p:blipFill>
        <p:spPr>
          <a:xfrm>
            <a:off x="3129819" y="4572847"/>
            <a:ext cx="2966181" cy="16902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08A55C-24AD-4D8C-BE1F-E451F6C580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342" t="6550" r="2452" b="51916"/>
          <a:stretch/>
        </p:blipFill>
        <p:spPr>
          <a:xfrm>
            <a:off x="7090220" y="4572847"/>
            <a:ext cx="1305018" cy="15849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35E001-2BAE-41C9-94E5-205C51A1218A}"/>
              </a:ext>
            </a:extLst>
          </p:cNvPr>
          <p:cNvSpPr txBox="1"/>
          <p:nvPr/>
        </p:nvSpPr>
        <p:spPr>
          <a:xfrm>
            <a:off x="309756" y="6400800"/>
            <a:ext cx="2346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Histological annotation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52D982-BC62-464F-967B-90FFAA77765F}"/>
              </a:ext>
            </a:extLst>
          </p:cNvPr>
          <p:cNvSpPr txBox="1"/>
          <p:nvPr/>
        </p:nvSpPr>
        <p:spPr>
          <a:xfrm>
            <a:off x="3643480" y="6185036"/>
            <a:ext cx="1938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Louvain clustering,</a:t>
            </a:r>
          </a:p>
          <a:p>
            <a:pPr algn="ctr"/>
            <a:r>
              <a:rPr lang="en-US" dirty="0"/>
              <a:t>?? annotation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8F246C-F1BF-45F5-9D7F-848EABF71631}"/>
              </a:ext>
            </a:extLst>
          </p:cNvPr>
          <p:cNvSpPr txBox="1"/>
          <p:nvPr/>
        </p:nvSpPr>
        <p:spPr>
          <a:xfrm>
            <a:off x="7008302" y="6211669"/>
            <a:ext cx="1468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Spot-level</a:t>
            </a:r>
          </a:p>
          <a:p>
            <a:pPr algn="ctr"/>
            <a:r>
              <a:rPr lang="en-US" dirty="0"/>
              <a:t>Label transfer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E486AB2-CA7A-4DB3-B230-911379F178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9603" y="161509"/>
            <a:ext cx="2577134" cy="30583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82A0D3C-D711-412C-9F6E-392EBF7232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5091" y="3635216"/>
            <a:ext cx="2641646" cy="31349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2052EC4-C57F-47EA-ABD0-6BEEC0038C27}"/>
              </a:ext>
            </a:extLst>
          </p:cNvPr>
          <p:cNvSpPr txBox="1"/>
          <p:nvPr/>
        </p:nvSpPr>
        <p:spPr>
          <a:xfrm>
            <a:off x="10193512" y="294841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CD45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4DF7B5-AB34-468A-8BD2-F01D897C6DF2}"/>
              </a:ext>
            </a:extLst>
          </p:cNvPr>
          <p:cNvSpPr txBox="1"/>
          <p:nvPr/>
        </p:nvSpPr>
        <p:spPr>
          <a:xfrm>
            <a:off x="10225768" y="353733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Her2</a:t>
            </a:r>
          </a:p>
        </p:txBody>
      </p:sp>
    </p:spTree>
    <p:extLst>
      <p:ext uri="{BB962C8B-B14F-4D97-AF65-F5344CB8AC3E}">
        <p14:creationId xmlns:p14="http://schemas.microsoft.com/office/powerpoint/2010/main" val="3957692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12CF-E64C-4640-ACAB-A6975363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5: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113B4-8908-42CA-A4B8-6E71B79E2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do: (melanoma and breast cancer)</a:t>
            </a:r>
          </a:p>
          <a:p>
            <a:pPr lvl="1"/>
            <a:r>
              <a:rPr lang="en-US" dirty="0"/>
              <a:t>Integration of ST data and </a:t>
            </a:r>
            <a:r>
              <a:rPr lang="en-US" dirty="0" err="1"/>
              <a:t>scRNAseq</a:t>
            </a:r>
            <a:r>
              <a:rPr lang="en-US" dirty="0"/>
              <a:t> data using Seurat CCA and label transfer, comparing actual ST data vs deconvolved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19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0697-1B49-48B8-8CDB-6E94BBFDA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E58ED-AC74-49C6-AF71-89E235D8D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Melanoma clustering simulation (Fig 3)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</a:t>
            </a:r>
            <a:r>
              <a:rPr lang="en-US" dirty="0" err="1"/>
              <a:t>stLearn</a:t>
            </a:r>
            <a:r>
              <a:rPr lang="en-US" dirty="0"/>
              <a:t>/Giotto clustering ARI vs. ground truth (Fig 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Breast cancer clustering simulation (Fig 3)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Breast cancer deconvolution simulation (Fig 4)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Integration with </a:t>
            </a:r>
            <a:r>
              <a:rPr lang="en-US" dirty="0" err="1"/>
              <a:t>scRNAseq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95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212</Words>
  <Application>Microsoft Office PowerPoint</Application>
  <PresentationFormat>Widescreen</PresentationFormat>
  <Paragraphs>48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BayesSpace Update</vt:lpstr>
      <vt:lpstr>Fig 1:</vt:lpstr>
      <vt:lpstr>Fig 2:</vt:lpstr>
      <vt:lpstr>Fig 4:</vt:lpstr>
      <vt:lpstr>Fig 3:</vt:lpstr>
      <vt:lpstr>Melanoma cluster number </vt:lpstr>
      <vt:lpstr>Breast cancer sample biology</vt:lpstr>
      <vt:lpstr>Fig 5:</vt:lpstr>
      <vt:lpstr>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BayesSpace Update</dc:title>
  <dc:creator>Edward Zhao</dc:creator>
  <cp:lastModifiedBy>Edward Zhao</cp:lastModifiedBy>
  <cp:revision>31</cp:revision>
  <dcterms:created xsi:type="dcterms:W3CDTF">2020-06-05T15:58:39Z</dcterms:created>
  <dcterms:modified xsi:type="dcterms:W3CDTF">2020-06-11T23:20:28Z</dcterms:modified>
</cp:coreProperties>
</file>