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3/9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9B88F-D573-45FC-9CCC-E3BC91BE00D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4F548-1856-4B78-BAEE-247BD2857694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7995-0746-499A-B739-67F7A4550711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8F4E0-C62F-48D8-BECE-82C7B1DEE3F2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F0C55-F74F-4E80-B501-A227F6DC2B8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F4A2D-47EA-4D72-8AB2-F0E1C5C9A8D9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6EE8-AA7A-4558-A7A0-9667EB976C74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1F6D3-0AA7-4535-9E04-3235E30686F5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9D7A6-8FD3-4939-834A-205F0AC8ECD4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EAC1A-ECA8-43AD-A022-3FC4A83B836E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305FD-3BC0-4388-A431-7C2A36AB265D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5980F-AD1F-4BA1-ADF4-10E676A36265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396D0-C643-4DFA-878C-DD71FF7B3E42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F5D16-7457-4A98-96AE-9CBFA381A5B3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2BEB5-2594-40B2-AA5F-DD68BCF3168D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8CE3-2DEE-4E89-8135-D52955B49559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AE952-CAD6-481B-A1C7-E4DA3BD5CA87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8D403B-C841-4E6C-9433-03B2BD11330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3F1FC3-A1D6-43A0-B9CE-A9AE9564FC5B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99ABD9-4519-4932-973F-44EA9E9A64F2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0AFF44-6481-48CA-A89A-94E8983D608B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A4666-9A9D-488A-A1E2-211C4A3CEB7B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1C5762-71E9-4583-8625-B9A82FF81B88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4EA494-7E69-43BD-A31F-86B8D1382076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4B8FDF-532C-4F31-8CEE-0195034009FE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5576D1-C0E5-418C-9CD9-924D7CEF9271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D20C21-3F7F-4125-AAEE-AEE18BAB3FB2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6A2352-8EC7-4FEF-A3CB-89FDAAB1B24A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8B4598-A1C6-49F6-894A-DF7E850839AC}"/>
              </a:ext>
            </a:extLst>
          </p:cNvPr>
          <p:cNvSpPr txBox="1"/>
          <p:nvPr/>
        </p:nvSpPr>
        <p:spPr>
          <a:xfrm>
            <a:off x="7721600" y="1360860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VISIUM capture locations (blue circles) shown on a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14042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959DD-5BC2-470F-BC43-C2D463B809B7}"/>
              </a:ext>
            </a:extLst>
          </p:cNvPr>
          <p:cNvGrpSpPr/>
          <p:nvPr/>
        </p:nvGrpSpPr>
        <p:grpSpPr>
          <a:xfrm>
            <a:off x="2723545" y="3448587"/>
            <a:ext cx="1679860" cy="1802941"/>
            <a:chOff x="2731165" y="3448587"/>
            <a:chExt cx="1679860" cy="1802941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25DC231-3F21-4270-B1F0-22DDB8104579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C578B860-5F52-4E21-B686-620442F78931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4957584D-90EA-4230-989A-35A6FA80CA8A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4F06D2D7-41C1-48A2-BA7E-84437BB34C37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802EE78-DFE3-4230-BAFC-AA5329E23A78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464849A5-BFE9-4271-A1E3-C018D1FC1FBD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C93896E-61DA-4F48-948E-06854F056BC6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9FA0C-B61B-4188-A477-EDD12AE235CF}"/>
              </a:ext>
            </a:extLst>
          </p:cNvPr>
          <p:cNvGrpSpPr/>
          <p:nvPr/>
        </p:nvGrpSpPr>
        <p:grpSpPr>
          <a:xfrm>
            <a:off x="1610605" y="2329441"/>
            <a:ext cx="1679860" cy="1802941"/>
            <a:chOff x="2731165" y="3448587"/>
            <a:chExt cx="1679860" cy="1802941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80535E89-2BC8-43DC-8CD3-AE75F940A1DA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E27DC3C1-EDBB-4219-92A4-00D628ED9EE9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CFC5A753-A38D-4AE4-9F91-CFAA5FD974E7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6631BDC1-5FD2-4DEA-A3AE-1BC0B02E6192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4F74E1BA-CC13-40F8-A0C3-3883E92BC71D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614B3C85-B9E0-4664-AAD2-2028FFB16C52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67F53E49-31BC-44B6-827A-CF4797087473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ED8169-EA8C-42D5-B28C-6DC2CC4CF6FB}"/>
              </a:ext>
            </a:extLst>
          </p:cNvPr>
          <p:cNvGrpSpPr/>
          <p:nvPr/>
        </p:nvGrpSpPr>
        <p:grpSpPr>
          <a:xfrm>
            <a:off x="483708" y="3441380"/>
            <a:ext cx="1679860" cy="1802941"/>
            <a:chOff x="2731165" y="3448587"/>
            <a:chExt cx="1679860" cy="1802941"/>
          </a:xfrm>
        </p:grpSpPr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C1323B1B-8D73-4809-9327-51F3A53457F7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B2FF4AF-83FD-47E4-BCCE-A690D50C28A7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7D7232AC-173B-41DB-8B7A-D2035A449913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AB5BC01-820D-41CF-B4F4-D9F86E5A7EC0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EF33DD4C-004E-45E3-A9D0-18A4A77E5AF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E6B2C20D-6782-483B-9DE8-34EE47788679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EAA9A06-A4F1-4E07-81B3-C055A39C32CC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9C47E71-6123-4932-8B37-B29E28726FC8}"/>
              </a:ext>
            </a:extLst>
          </p:cNvPr>
          <p:cNvGrpSpPr/>
          <p:nvPr/>
        </p:nvGrpSpPr>
        <p:grpSpPr>
          <a:xfrm>
            <a:off x="1601859" y="4567171"/>
            <a:ext cx="1679860" cy="1802941"/>
            <a:chOff x="2731165" y="3448587"/>
            <a:chExt cx="1679860" cy="1802941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FDE7818B-611A-4D6D-832C-B0923F7AF9B6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18B84842-5E6D-4CED-A981-02FAC32A7348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1A1FC612-93DB-4D5A-8DA6-7185C24F7FF1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FE89A96F-C3CF-417F-AAD1-319EC01897BC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8010E339-DC84-4E9C-8C99-7ABB6557C439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C8E2856-C616-4A80-AF4D-47AB1E814D05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1A4F4DD3-4D0D-4C5B-BFEA-F7AC5546B4FA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Hexagon 176">
            <a:extLst>
              <a:ext uri="{FF2B5EF4-FFF2-40B4-BE49-F238E27FC236}">
                <a16:creationId xmlns:a16="http://schemas.microsoft.com/office/drawing/2014/main" id="{AD5484CA-6AE7-4E9C-89BA-2850D1E224D5}"/>
              </a:ext>
            </a:extLst>
          </p:cNvPr>
          <p:cNvSpPr/>
          <p:nvPr/>
        </p:nvSpPr>
        <p:spPr>
          <a:xfrm>
            <a:off x="8911881" y="25369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CBA6984B-C7E9-4B61-A5A1-2BE254BEF985}"/>
              </a:ext>
            </a:extLst>
          </p:cNvPr>
          <p:cNvSpPr/>
          <p:nvPr/>
        </p:nvSpPr>
        <p:spPr>
          <a:xfrm>
            <a:off x="8911880" y="193792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10BEC720-BAE0-4E34-A021-2EEA7F43DAFF}"/>
              </a:ext>
            </a:extLst>
          </p:cNvPr>
          <p:cNvSpPr/>
          <p:nvPr/>
        </p:nvSpPr>
        <p:spPr>
          <a:xfrm>
            <a:off x="8901535" y="31418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4C8915ED-EC64-493B-BF08-ED13DD70D1E8}"/>
              </a:ext>
            </a:extLst>
          </p:cNvPr>
          <p:cNvSpPr/>
          <p:nvPr/>
        </p:nvSpPr>
        <p:spPr>
          <a:xfrm>
            <a:off x="9403309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338E2907-6A03-4B6B-A9A0-BDD357F8C6C2}"/>
              </a:ext>
            </a:extLst>
          </p:cNvPr>
          <p:cNvSpPr/>
          <p:nvPr/>
        </p:nvSpPr>
        <p:spPr>
          <a:xfrm>
            <a:off x="9397282" y="28454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ECE5F052-EE36-4190-AF3D-272704891586}"/>
              </a:ext>
            </a:extLst>
          </p:cNvPr>
          <p:cNvSpPr/>
          <p:nvPr/>
        </p:nvSpPr>
        <p:spPr>
          <a:xfrm>
            <a:off x="8428334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E8C47202-668D-485F-A2AA-A01FFA998728}"/>
              </a:ext>
            </a:extLst>
          </p:cNvPr>
          <p:cNvSpPr/>
          <p:nvPr/>
        </p:nvSpPr>
        <p:spPr>
          <a:xfrm>
            <a:off x="8415908" y="28363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F7E63AA-5C62-4312-8BDB-80624CF1E6FA}"/>
              </a:ext>
            </a:extLst>
          </p:cNvPr>
          <p:cNvGrpSpPr/>
          <p:nvPr/>
        </p:nvGrpSpPr>
        <p:grpSpPr>
          <a:xfrm>
            <a:off x="7425248" y="3135879"/>
            <a:ext cx="1679860" cy="1802941"/>
            <a:chOff x="2731165" y="3448587"/>
            <a:chExt cx="1679860" cy="1802941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874B3002-D60F-4415-BB7B-A712010E0EF5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D17B0D03-CA50-4F4D-ABE3-CBCB7BE9A962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7ABC66EE-DC35-4541-BBDA-D1B9B545ECDE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BF006764-9304-43ED-A486-50D25908B785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344374DE-4F28-4B30-9AF4-6DCBE367DD9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AFA3E9AA-DCED-43F9-944B-CE36E4F0A036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F1E62606-80CE-40BD-BF8B-5AA2991FAB91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Hexagon 192">
            <a:extLst>
              <a:ext uri="{FF2B5EF4-FFF2-40B4-BE49-F238E27FC236}">
                <a16:creationId xmlns:a16="http://schemas.microsoft.com/office/drawing/2014/main" id="{8EF80264-CF98-42A7-B6A6-B843B4F36A88}"/>
              </a:ext>
            </a:extLst>
          </p:cNvPr>
          <p:cNvSpPr/>
          <p:nvPr/>
        </p:nvSpPr>
        <p:spPr>
          <a:xfrm>
            <a:off x="8888942" y="494903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14ECEC67-6427-41FA-A1FA-048FF3B76CBB}"/>
              </a:ext>
            </a:extLst>
          </p:cNvPr>
          <p:cNvSpPr/>
          <p:nvPr/>
        </p:nvSpPr>
        <p:spPr>
          <a:xfrm>
            <a:off x="8888941" y="43500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A941D84A-BAC5-4B71-8285-2A666FEAB6A6}"/>
              </a:ext>
            </a:extLst>
          </p:cNvPr>
          <p:cNvSpPr/>
          <p:nvPr/>
        </p:nvSpPr>
        <p:spPr>
          <a:xfrm>
            <a:off x="8878596" y="55540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A3C9D95D-0E5D-49A0-B5B6-392931C058C6}"/>
              </a:ext>
            </a:extLst>
          </p:cNvPr>
          <p:cNvSpPr/>
          <p:nvPr/>
        </p:nvSpPr>
        <p:spPr>
          <a:xfrm>
            <a:off x="9380370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AA7EA8FD-EBF8-4EFA-9905-DEADFC8017A5}"/>
              </a:ext>
            </a:extLst>
          </p:cNvPr>
          <p:cNvSpPr/>
          <p:nvPr/>
        </p:nvSpPr>
        <p:spPr>
          <a:xfrm>
            <a:off x="9374343" y="525753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C14FEF89-3674-42D0-B67B-09CCC27AD875}"/>
              </a:ext>
            </a:extLst>
          </p:cNvPr>
          <p:cNvSpPr/>
          <p:nvPr/>
        </p:nvSpPr>
        <p:spPr>
          <a:xfrm>
            <a:off x="8405395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BAC971FB-A57C-44DC-957C-030AFEE62E73}"/>
              </a:ext>
            </a:extLst>
          </p:cNvPr>
          <p:cNvSpPr/>
          <p:nvPr/>
        </p:nvSpPr>
        <p:spPr>
          <a:xfrm>
            <a:off x="8392969" y="52485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45309788-DB11-45BA-8B21-E11151ECDA45}"/>
              </a:ext>
            </a:extLst>
          </p:cNvPr>
          <p:cNvSpPr/>
          <p:nvPr/>
        </p:nvSpPr>
        <p:spPr>
          <a:xfrm>
            <a:off x="9883969" y="375408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47DA0254-8AC9-4EA1-96B9-26E9625A9A90}"/>
              </a:ext>
            </a:extLst>
          </p:cNvPr>
          <p:cNvSpPr/>
          <p:nvPr/>
        </p:nvSpPr>
        <p:spPr>
          <a:xfrm>
            <a:off x="9883968" y="31551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37509314-FB2C-4A59-8F56-3A0EA8D554F6}"/>
              </a:ext>
            </a:extLst>
          </p:cNvPr>
          <p:cNvSpPr/>
          <p:nvPr/>
        </p:nvSpPr>
        <p:spPr>
          <a:xfrm>
            <a:off x="9873623" y="43590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7815838C-91C5-4E38-A1C3-9C2427698D0D}"/>
              </a:ext>
            </a:extLst>
          </p:cNvPr>
          <p:cNvSpPr/>
          <p:nvPr/>
        </p:nvSpPr>
        <p:spPr>
          <a:xfrm>
            <a:off x="10375397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F8660E86-FD5C-47CA-92B5-F80A5271F233}"/>
              </a:ext>
            </a:extLst>
          </p:cNvPr>
          <p:cNvSpPr/>
          <p:nvPr/>
        </p:nvSpPr>
        <p:spPr>
          <a:xfrm>
            <a:off x="10369370" y="406258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CA83F406-0581-4482-8B14-4D9F81BAD4DD}"/>
              </a:ext>
            </a:extLst>
          </p:cNvPr>
          <p:cNvSpPr/>
          <p:nvPr/>
        </p:nvSpPr>
        <p:spPr>
          <a:xfrm>
            <a:off x="9400422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0E6AB-1419-428F-8331-BBA3E5B44753}"/>
              </a:ext>
            </a:extLst>
          </p:cNvPr>
          <p:cNvSpPr/>
          <p:nvPr/>
        </p:nvSpPr>
        <p:spPr>
          <a:xfrm>
            <a:off x="9387996" y="40535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86510A3-8936-45D7-8ECF-7A5F8A493A6C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1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2478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3E53E6-E9D2-4FA0-A8D9-C25D9DB6BE83}"/>
              </a:ext>
            </a:extLst>
          </p:cNvPr>
          <p:cNvGrpSpPr/>
          <p:nvPr/>
        </p:nvGrpSpPr>
        <p:grpSpPr>
          <a:xfrm>
            <a:off x="2667323" y="3509567"/>
            <a:ext cx="1796934" cy="1674971"/>
            <a:chOff x="8230759" y="3793672"/>
            <a:chExt cx="1796934" cy="1674971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EF42E5EA-1FF3-470E-AF6D-64AF0258DA76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101B3B42-47BD-49D9-8309-C587CA0A1E5A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932D2334-7FA7-433C-8C2D-6C830E9BD4F2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5A603CE7-0357-474E-8CD4-D0752A479E99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B8B01BA8-460E-4C52-B008-310D913BCB00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591853F5-1C0D-430A-992C-F4476FE7ED1A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30F9DA6-1400-46DA-9FA4-C5B04E9583B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57D211-235F-4E2D-8B35-F67B06376DFB}"/>
              </a:ext>
            </a:extLst>
          </p:cNvPr>
          <p:cNvGrpSpPr/>
          <p:nvPr/>
        </p:nvGrpSpPr>
        <p:grpSpPr>
          <a:xfrm>
            <a:off x="1544539" y="2387974"/>
            <a:ext cx="1796934" cy="1674971"/>
            <a:chOff x="8230759" y="3793672"/>
            <a:chExt cx="1796934" cy="1674971"/>
          </a:xfrm>
        </p:grpSpPr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49F9E4DB-C74A-43A2-BD77-166903B1DF32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762AA0EA-D36A-4C70-82CD-41FF93510317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5F9FC714-ED11-4CCC-AFD9-FDFBB39C4335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720C4F0-C850-4DE6-B38B-0C601D251F5A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5D4086CA-4559-47D9-A556-8C233C23875C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06AC0E48-26CF-4DEB-B0D7-F5C617BDBCA9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D418D1A3-8E48-4DFF-B4B1-ED4C35C46951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0B7158-1AE3-448F-AA48-CF430A662B6A}"/>
              </a:ext>
            </a:extLst>
          </p:cNvPr>
          <p:cNvGrpSpPr/>
          <p:nvPr/>
        </p:nvGrpSpPr>
        <p:grpSpPr>
          <a:xfrm>
            <a:off x="1556060" y="4644135"/>
            <a:ext cx="1796934" cy="1674971"/>
            <a:chOff x="8230759" y="3793672"/>
            <a:chExt cx="1796934" cy="1674971"/>
          </a:xfrm>
        </p:grpSpPr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45AC04AB-12BB-4924-AA70-E46221A11F5B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929CEED9-E359-41FA-A60F-0D987D1702C4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6809A200-25CE-4043-8965-A79E356D030F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AF0F1BD9-E57D-4614-A43B-64A9669E1A82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92157FA4-879D-436A-99E0-4B39E9C03B05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E1070474-39F0-41F3-95B9-DBCCC48A268E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AA8885EA-4588-432A-A1D2-8727C6BF4E30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5B7481-1FA7-45AF-86E0-9DE879214BE2}"/>
              </a:ext>
            </a:extLst>
          </p:cNvPr>
          <p:cNvGrpSpPr/>
          <p:nvPr/>
        </p:nvGrpSpPr>
        <p:grpSpPr>
          <a:xfrm>
            <a:off x="425412" y="3495921"/>
            <a:ext cx="1796934" cy="1674971"/>
            <a:chOff x="8230759" y="3793672"/>
            <a:chExt cx="1796934" cy="1674971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651E214D-9037-43C9-B7C3-F6F4208FB8E9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6FF350FF-1AAD-4A5D-883C-F2CD220A10BD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B6F339C1-F8F8-4606-B8AC-F1420351051D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B2651596-AB1E-4553-B1C4-C84F353BA5BB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CF73541A-ECB4-4A89-B705-92745F8DB43D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4E07211B-57FC-4503-9213-DA6DAEA6F247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0A7A435D-087A-4C5D-A6DA-7C6DE4B9128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Hexagon 108">
            <a:extLst>
              <a:ext uri="{FF2B5EF4-FFF2-40B4-BE49-F238E27FC236}">
                <a16:creationId xmlns:a16="http://schemas.microsoft.com/office/drawing/2014/main" id="{424D350A-0A7F-4455-A28F-25EA5E5EB8D9}"/>
              </a:ext>
            </a:extLst>
          </p:cNvPr>
          <p:cNvSpPr/>
          <p:nvPr/>
        </p:nvSpPr>
        <p:spPr>
          <a:xfrm rot="5400000">
            <a:off x="8279983" y="313318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C987A6B3-D597-45D4-83C1-C665CC2E5745}"/>
              </a:ext>
            </a:extLst>
          </p:cNvPr>
          <p:cNvSpPr/>
          <p:nvPr/>
        </p:nvSpPr>
        <p:spPr>
          <a:xfrm rot="5400000">
            <a:off x="7980495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C19828B-7D30-4C46-ACEF-FAE5D748A100}"/>
              </a:ext>
            </a:extLst>
          </p:cNvPr>
          <p:cNvSpPr/>
          <p:nvPr/>
        </p:nvSpPr>
        <p:spPr>
          <a:xfrm rot="5400000">
            <a:off x="8579471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A32EDA4-270F-4BF6-BD7D-2467F54406E3}"/>
              </a:ext>
            </a:extLst>
          </p:cNvPr>
          <p:cNvSpPr/>
          <p:nvPr/>
        </p:nvSpPr>
        <p:spPr>
          <a:xfrm rot="5400000">
            <a:off x="8878959" y="313318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E78678D-6220-42F6-8973-376224F4A37B}"/>
              </a:ext>
            </a:extLst>
          </p:cNvPr>
          <p:cNvSpPr/>
          <p:nvPr/>
        </p:nvSpPr>
        <p:spPr>
          <a:xfrm rot="5400000">
            <a:off x="8579469" y="36207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CF740E58-FD4E-4F38-9ABB-BFBFC05255E7}"/>
              </a:ext>
            </a:extLst>
          </p:cNvPr>
          <p:cNvSpPr/>
          <p:nvPr/>
        </p:nvSpPr>
        <p:spPr>
          <a:xfrm rot="5400000">
            <a:off x="7980490" y="362076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078067F-9DBB-45A0-B4AD-6555C4D5576C}"/>
              </a:ext>
            </a:extLst>
          </p:cNvPr>
          <p:cNvSpPr/>
          <p:nvPr/>
        </p:nvSpPr>
        <p:spPr>
          <a:xfrm rot="5400000">
            <a:off x="7681002" y="312951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3400F9A-74DA-4A6A-8F1E-16E8325C6076}"/>
              </a:ext>
            </a:extLst>
          </p:cNvPr>
          <p:cNvSpPr/>
          <p:nvPr/>
        </p:nvSpPr>
        <p:spPr>
          <a:xfrm rot="5400000">
            <a:off x="7080064" y="411335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4910BD67-D55D-4CB6-9DA7-A234FD123EB9}"/>
              </a:ext>
            </a:extLst>
          </p:cNvPr>
          <p:cNvSpPr/>
          <p:nvPr/>
        </p:nvSpPr>
        <p:spPr>
          <a:xfrm rot="5400000">
            <a:off x="6780576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C4A3AD8E-C49F-4939-A248-B28D875B7529}"/>
              </a:ext>
            </a:extLst>
          </p:cNvPr>
          <p:cNvSpPr/>
          <p:nvPr/>
        </p:nvSpPr>
        <p:spPr>
          <a:xfrm rot="5400000">
            <a:off x="7379552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0129FF2F-1692-42B8-887B-50EB33A9DBC6}"/>
              </a:ext>
            </a:extLst>
          </p:cNvPr>
          <p:cNvSpPr/>
          <p:nvPr/>
        </p:nvSpPr>
        <p:spPr>
          <a:xfrm rot="5400000">
            <a:off x="7679040" y="41133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9BFABAEA-6E0E-401D-9AC6-0BE4A0ECDF8C}"/>
              </a:ext>
            </a:extLst>
          </p:cNvPr>
          <p:cNvSpPr/>
          <p:nvPr/>
        </p:nvSpPr>
        <p:spPr>
          <a:xfrm rot="5400000">
            <a:off x="7379550" y="460094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092D1D26-560B-45B8-9AE4-92D92A05ACA9}"/>
              </a:ext>
            </a:extLst>
          </p:cNvPr>
          <p:cNvSpPr/>
          <p:nvPr/>
        </p:nvSpPr>
        <p:spPr>
          <a:xfrm rot="5400000">
            <a:off x="6780571" y="460094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00589750-B621-487F-BC15-EB2123A9CC72}"/>
              </a:ext>
            </a:extLst>
          </p:cNvPr>
          <p:cNvSpPr/>
          <p:nvPr/>
        </p:nvSpPr>
        <p:spPr>
          <a:xfrm rot="5400000">
            <a:off x="6481083" y="410968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7EA7475E-499C-43DD-AC4A-51539B010BC0}"/>
              </a:ext>
            </a:extLst>
          </p:cNvPr>
          <p:cNvSpPr/>
          <p:nvPr/>
        </p:nvSpPr>
        <p:spPr>
          <a:xfrm rot="5400000">
            <a:off x="8283912" y="509353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B4BCA60-DB48-4F15-9A7F-B53392CF048D}"/>
              </a:ext>
            </a:extLst>
          </p:cNvPr>
          <p:cNvSpPr/>
          <p:nvPr/>
        </p:nvSpPr>
        <p:spPr>
          <a:xfrm rot="5400000">
            <a:off x="7984424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B08F0D09-FC41-4E69-AA14-B825DF1D85D7}"/>
              </a:ext>
            </a:extLst>
          </p:cNvPr>
          <p:cNvSpPr/>
          <p:nvPr/>
        </p:nvSpPr>
        <p:spPr>
          <a:xfrm rot="5400000">
            <a:off x="8583400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5E1B6F-5732-4120-A3D1-C1E3448EFD6E}"/>
              </a:ext>
            </a:extLst>
          </p:cNvPr>
          <p:cNvSpPr/>
          <p:nvPr/>
        </p:nvSpPr>
        <p:spPr>
          <a:xfrm rot="5400000">
            <a:off x="8882888" y="509353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FA312977-012A-4A64-BDBE-A279C596435A}"/>
              </a:ext>
            </a:extLst>
          </p:cNvPr>
          <p:cNvSpPr/>
          <p:nvPr/>
        </p:nvSpPr>
        <p:spPr>
          <a:xfrm rot="5400000">
            <a:off x="8583398" y="558111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39F6DA74-A0D9-4775-9E75-5016924ACBD8}"/>
              </a:ext>
            </a:extLst>
          </p:cNvPr>
          <p:cNvSpPr/>
          <p:nvPr/>
        </p:nvSpPr>
        <p:spPr>
          <a:xfrm rot="5400000">
            <a:off x="7984419" y="55811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0635AFB1-9C6B-4FE7-B965-17D5EF06351F}"/>
              </a:ext>
            </a:extLst>
          </p:cNvPr>
          <p:cNvSpPr/>
          <p:nvPr/>
        </p:nvSpPr>
        <p:spPr>
          <a:xfrm rot="5400000">
            <a:off x="7684931" y="508986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E2DFE8A5-0ED8-43C2-ACB5-9E9C7FB542F7}"/>
              </a:ext>
            </a:extLst>
          </p:cNvPr>
          <p:cNvSpPr/>
          <p:nvPr/>
        </p:nvSpPr>
        <p:spPr>
          <a:xfrm rot="5400000">
            <a:off x="9487765" y="411102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48392C90-3EAE-4DF6-879D-04238D77EC92}"/>
              </a:ext>
            </a:extLst>
          </p:cNvPr>
          <p:cNvSpPr/>
          <p:nvPr/>
        </p:nvSpPr>
        <p:spPr>
          <a:xfrm rot="5400000">
            <a:off x="9188277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134784BB-4B5A-4601-8DF9-18D6C0B28949}"/>
              </a:ext>
            </a:extLst>
          </p:cNvPr>
          <p:cNvSpPr/>
          <p:nvPr/>
        </p:nvSpPr>
        <p:spPr>
          <a:xfrm rot="5400000">
            <a:off x="9787253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DE92EE1D-54CD-4384-92CD-571D0326E1D0}"/>
              </a:ext>
            </a:extLst>
          </p:cNvPr>
          <p:cNvSpPr/>
          <p:nvPr/>
        </p:nvSpPr>
        <p:spPr>
          <a:xfrm rot="5400000">
            <a:off x="10086741" y="411101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10655DFA-9252-407C-BAFB-7700EBF57FDF}"/>
              </a:ext>
            </a:extLst>
          </p:cNvPr>
          <p:cNvSpPr/>
          <p:nvPr/>
        </p:nvSpPr>
        <p:spPr>
          <a:xfrm rot="5400000">
            <a:off x="9787251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79FF2F23-8D69-4F79-9DFF-406BBB4AE561}"/>
              </a:ext>
            </a:extLst>
          </p:cNvPr>
          <p:cNvSpPr/>
          <p:nvPr/>
        </p:nvSpPr>
        <p:spPr>
          <a:xfrm rot="5400000">
            <a:off x="9188272" y="459860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3BF68A29-20FD-4F07-AE56-4F2F2A04989B}"/>
              </a:ext>
            </a:extLst>
          </p:cNvPr>
          <p:cNvSpPr/>
          <p:nvPr/>
        </p:nvSpPr>
        <p:spPr>
          <a:xfrm rot="5400000">
            <a:off x="8888784" y="41073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76855A8-703F-4005-B9DA-19B2BDEE32B3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2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6404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41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3/9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Edward Zhao</cp:lastModifiedBy>
  <cp:revision>15</cp:revision>
  <dcterms:created xsi:type="dcterms:W3CDTF">2020-03-02T01:23:07Z</dcterms:created>
  <dcterms:modified xsi:type="dcterms:W3CDTF">2020-03-11T01:04:32Z</dcterms:modified>
</cp:coreProperties>
</file>