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6E30-8C08-40AA-98DA-5EDB35621B9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8B63-E514-4D02-A659-15E53172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B63-E514-4D02-A659-15E53172F9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E52-D366-47E1-8CE1-C08B12A9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955B0-71FA-4F19-A1DE-603850F4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61E1-C476-4A30-B98D-A04F8C3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BD4C-5215-4C6D-9763-7DA2B97B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4FF0-75AC-4EAC-B5DB-FE3CBF4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AA35-56B6-4CB9-93C1-C712B958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B8C57-012F-48D1-BF2F-B0134428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853-00B7-4E3C-8B5A-5D9A6B9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545-748D-45A9-8453-F38B4C6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2B76-4731-4174-9B00-A370F32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1F98-29B4-491D-A7E7-5B440E26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3099-3878-4209-81C3-EB28B48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47AF-E70D-4714-97EC-09E7956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D193-DD50-4875-97E0-73FE739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7C34-CAAD-4782-A87B-D7060561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5AC-E07D-4B03-8D14-E550F88B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A00-78EE-4F63-B889-6144AED3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1ABE-C9DF-4273-8C0F-D7435BD1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647A-59A3-4C8C-9948-445F823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38B1-375A-4889-988D-2C86A68E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4B94-491B-4780-98E8-F610255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9428-63CB-4504-9CFC-645A5824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47BA-9821-4995-9B93-BDCB15BD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AC-2A8D-4B9D-A55A-F61614F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C0F8-E013-42DF-AC24-DAF90C69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D7DD-5724-4C96-BDE4-7711ECA6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4AAF-CC38-400E-9078-3CD90530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E318-8C81-4050-A2C4-D16202DD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5713-7A23-46D7-A09C-58655460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9993-FBE1-4C21-A67A-37F3469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13CD-9186-4EB4-B643-1537B169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88F-6BB2-46EB-BC5C-B2BDC591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A133-FEC7-4804-BE9C-BEF36194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3B70-F92A-441C-82C4-2CBFD073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95225-B9E9-4FAB-897B-6D66A999D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D57F-882C-48BB-B3EE-04D600FB6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8B85-F114-4047-AE88-FF0D72AA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7BAE6-0496-4E80-9667-B556CA04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58E96-B7BD-4FB7-9428-C46E5FDC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545B-0360-47B4-92B1-0C5928AD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9C6F-6844-401F-839A-848237F8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7179A-AAA1-468E-B9ED-1A96FE2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2A28F-3F21-4B13-8A51-08864349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2031-CE6B-47EC-B944-E929C7AC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8D464-48A8-47F2-80AC-AA71F31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8FD0-C6E2-4117-863A-1770193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8E3-4D82-4B58-AE92-D568A9BE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303-1AB3-4380-9C46-C94B4FEF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E1DB-931D-49A7-BA66-10F796E9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46030-2964-405C-84D4-DC5CC43D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9889-70FA-4183-A5C2-DA0F7F6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068C-6DED-442E-A56F-B886482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F630-E12E-4322-9529-B9423BB1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762A-6902-448B-A650-7B618AFD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0301-A3E7-447A-9262-88EF9435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0A1E-2AE5-4C67-AD83-3F8E6449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63A0-5726-4C96-9D65-23664A3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08B4-69CF-4A2A-A37B-727E02E8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0A8B-DD87-47A2-9387-8D35AE2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4589-84E9-4ED4-B6A6-035446B9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421E-B741-4B17-8F2B-C3372CEF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FA2F-871A-4D93-9E72-F7758A4873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032F-9055-4266-8A2C-FEC79F8A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157D-7ED2-4EC5-81A3-3221CB88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36-284E-4288-8B56-AFCD793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FA65-AA76-4D83-BD37-7C98BE9C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C53D-3669-4750-88B3-71E9FEA64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5/26</a:t>
            </a:r>
          </a:p>
        </p:txBody>
      </p:sp>
    </p:spTree>
    <p:extLst>
      <p:ext uri="{BB962C8B-B14F-4D97-AF65-F5344CB8AC3E}">
        <p14:creationId xmlns:p14="http://schemas.microsoft.com/office/powerpoint/2010/main" val="12047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59D-42EB-4AA0-BF0D-DBE7CE0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F845-D718-4F68-9FDB-CD563FFA9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deconvolution on PCs from sample 151673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estimated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(at the sub-spot level)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Aggregate sub-spots to generate spot-level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deconvolution on aggregated simulated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F845-D718-4F68-9FDB-CD563FFA9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236F-1DD2-41FC-A65F-ED50D517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labels and means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0EADB3-46C0-4626-AEF7-E0AD8D0EF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724"/>
            <a:ext cx="10515600" cy="4205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F9CB6C-FB07-47A4-A18C-DA200ABB784B}"/>
              </a:ext>
            </a:extLst>
          </p:cNvPr>
          <p:cNvSpPr txBox="1"/>
          <p:nvPr/>
        </p:nvSpPr>
        <p:spPr>
          <a:xfrm>
            <a:off x="2037029" y="5895683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Truth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A1A53-0A7F-4E99-8F93-CB0D0667A298}"/>
              </a:ext>
            </a:extLst>
          </p:cNvPr>
          <p:cNvSpPr txBox="1"/>
          <p:nvPr/>
        </p:nvSpPr>
        <p:spPr>
          <a:xfrm>
            <a:off x="5383434" y="5895683"/>
            <a:ext cx="142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PC1</a:t>
            </a:r>
          </a:p>
          <a:p>
            <a:pPr algn="ctr"/>
            <a:r>
              <a:rPr lang="en-US" dirty="0"/>
              <a:t>Cluster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1EFB8-FC81-40A6-84C8-8BFFD55F8C11}"/>
              </a:ext>
            </a:extLst>
          </p:cNvPr>
          <p:cNvSpPr txBox="1"/>
          <p:nvPr/>
        </p:nvSpPr>
        <p:spPr>
          <a:xfrm>
            <a:off x="8759082" y="5895683"/>
            <a:ext cx="142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PC2 </a:t>
            </a:r>
          </a:p>
          <a:p>
            <a:pPr algn="ctr"/>
            <a:r>
              <a:rPr lang="en-US" dirty="0"/>
              <a:t>Cluster mean</a:t>
            </a:r>
          </a:p>
        </p:txBody>
      </p:sp>
    </p:spTree>
    <p:extLst>
      <p:ext uri="{BB962C8B-B14F-4D97-AF65-F5344CB8AC3E}">
        <p14:creationId xmlns:p14="http://schemas.microsoft.com/office/powerpoint/2010/main" val="329691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796-42B2-4055-B00E-29CBA0FC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PCs at the sub-spot level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3E33DD-363F-47D5-806D-F48B699A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724"/>
            <a:ext cx="10515600" cy="4205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228D3-45AC-4B3D-850C-ACF0115B5E3B}"/>
              </a:ext>
            </a:extLst>
          </p:cNvPr>
          <p:cNvSpPr txBox="1"/>
          <p:nvPr/>
        </p:nvSpPr>
        <p:spPr>
          <a:xfrm>
            <a:off x="2106827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EA7C5-B6E5-416C-89A0-F07468CB60C7}"/>
              </a:ext>
            </a:extLst>
          </p:cNvPr>
          <p:cNvSpPr txBox="1"/>
          <p:nvPr/>
        </p:nvSpPr>
        <p:spPr>
          <a:xfrm>
            <a:off x="5824131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D2FE0-20C8-423F-89D5-9236988E5207}"/>
              </a:ext>
            </a:extLst>
          </p:cNvPr>
          <p:cNvSpPr txBox="1"/>
          <p:nvPr/>
        </p:nvSpPr>
        <p:spPr>
          <a:xfrm>
            <a:off x="9199778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27198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FD7-998F-486B-B789-A5573663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Aggregated simulated PCs: </a:t>
            </a:r>
            <a:br>
              <a:rPr lang="en-US" dirty="0"/>
            </a:br>
            <a:r>
              <a:rPr lang="en-US" dirty="0"/>
              <a:t>7 sub-spots ⇨ 1 spot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653076-711A-4FCB-B228-E85789C6C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7567"/>
            <a:ext cx="10515600" cy="4207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962DA-534F-4886-9480-EA9CB94DC35B}"/>
              </a:ext>
            </a:extLst>
          </p:cNvPr>
          <p:cNvSpPr txBox="1"/>
          <p:nvPr/>
        </p:nvSpPr>
        <p:spPr>
          <a:xfrm>
            <a:off x="2106823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31730-BB5B-43B5-9B74-598B30E9FFBA}"/>
              </a:ext>
            </a:extLst>
          </p:cNvPr>
          <p:cNvSpPr txBox="1"/>
          <p:nvPr/>
        </p:nvSpPr>
        <p:spPr>
          <a:xfrm>
            <a:off x="5824131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2CA9E-E519-46F9-942F-4736776B0D3B}"/>
              </a:ext>
            </a:extLst>
          </p:cNvPr>
          <p:cNvSpPr txBox="1"/>
          <p:nvPr/>
        </p:nvSpPr>
        <p:spPr>
          <a:xfrm>
            <a:off x="9199778" y="5895683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175625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0D4DA-E4F0-4B39-89CA-49DC1661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8011"/>
            <a:ext cx="10515600" cy="38865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5EC093-E455-4284-AD95-16454712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31292-BFFD-4CC1-8AB2-AE9DF770016E}"/>
              </a:ext>
            </a:extLst>
          </p:cNvPr>
          <p:cNvSpPr txBox="1"/>
          <p:nvPr/>
        </p:nvSpPr>
        <p:spPr>
          <a:xfrm>
            <a:off x="2037029" y="5895683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41792-26B5-4731-B4D6-C5FA6ED92B1B}"/>
              </a:ext>
            </a:extLst>
          </p:cNvPr>
          <p:cNvSpPr txBox="1"/>
          <p:nvPr/>
        </p:nvSpPr>
        <p:spPr>
          <a:xfrm>
            <a:off x="5525172" y="5895683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mclust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ARI=0.874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2B153-9C80-465B-880F-351C11CAFCA9}"/>
              </a:ext>
            </a:extLst>
          </p:cNvPr>
          <p:cNvSpPr txBox="1"/>
          <p:nvPr/>
        </p:nvSpPr>
        <p:spPr>
          <a:xfrm>
            <a:off x="8577140" y="5895683"/>
            <a:ext cx="178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Spatial clustering</a:t>
            </a:r>
          </a:p>
          <a:p>
            <a:pPr algn="ctr"/>
            <a:r>
              <a:rPr lang="en-US" dirty="0"/>
              <a:t> ARI=0.881</a:t>
            </a:r>
          </a:p>
        </p:txBody>
      </p:sp>
    </p:spTree>
    <p:extLst>
      <p:ext uri="{BB962C8B-B14F-4D97-AF65-F5344CB8AC3E}">
        <p14:creationId xmlns:p14="http://schemas.microsoft.com/office/powerpoint/2010/main" val="299596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EEB809-646D-4FAC-8BDF-D49AB006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BBFE9C-58BE-42CA-81E8-62D086D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 </a:t>
            </a:r>
          </a:p>
          <a:p>
            <a:pPr lvl="1"/>
            <a:r>
              <a:rPr lang="en-US" dirty="0"/>
              <a:t>γ=2: 0.896</a:t>
            </a:r>
          </a:p>
          <a:p>
            <a:pPr lvl="1"/>
            <a:r>
              <a:rPr lang="en-US" dirty="0"/>
              <a:t>γ=3: 0.901</a:t>
            </a:r>
          </a:p>
          <a:p>
            <a:pPr lvl="1"/>
            <a:r>
              <a:rPr lang="en-US" dirty="0"/>
              <a:t>γ=4: 0.898</a:t>
            </a:r>
          </a:p>
          <a:p>
            <a:pPr lvl="1"/>
            <a:r>
              <a:rPr lang="en-US" dirty="0"/>
              <a:t>γ=5: 0.896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0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102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Spatial Update</vt:lpstr>
      <vt:lpstr>Simulation 1</vt:lpstr>
      <vt:lpstr>Deconvolution labels and means</vt:lpstr>
      <vt:lpstr>Simulated PCs at the sub-spot level</vt:lpstr>
      <vt:lpstr>Aggregated simulated PCs:  7 sub-spots ⇨ 1 spot</vt:lpstr>
      <vt:lpstr>Clustering</vt:lpstr>
      <vt:lpstr>Deconvolution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Update</dc:title>
  <dc:creator>Edward Zhao</dc:creator>
  <cp:lastModifiedBy>Edward Zhao</cp:lastModifiedBy>
  <cp:revision>33</cp:revision>
  <dcterms:created xsi:type="dcterms:W3CDTF">2020-05-26T17:08:18Z</dcterms:created>
  <dcterms:modified xsi:type="dcterms:W3CDTF">2020-06-03T22:51:40Z</dcterms:modified>
</cp:coreProperties>
</file>