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6075-6DFC-48A4-B22F-2E88EDCA6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B5B3A-4672-4916-AD00-EE6A003D7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F6AD-7CE3-47F6-9545-A91811B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1B78-8EA9-42EC-AEE7-6A550840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9103-A4BD-4960-9D97-CCAE861E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059C-6768-416C-AEF4-C39F2324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38353-FFF0-4A05-9EC2-DC80A004B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DB9D-8264-4754-BDA9-347004E1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400E-4E2E-4646-BDAD-3735FEC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7FC4-F137-415B-8317-592A72EC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08E3A-297C-4062-9FDC-8CFC5685C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4F043-5C40-45FE-B1FA-B1E9D30E6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A9EF-84CE-4B9D-A1DE-74477374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106A-BDC1-4027-B9C6-A6835A9E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7C8C-C214-4C24-9AC4-AB76AA6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4E1A-DFC0-4E01-926A-717C691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A186-79A8-43FC-9E8A-DCB2FD0F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1596-37C1-4F16-905C-8771CB59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7ACC6-FCBE-4A59-BE51-2D058994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416D-D40B-4DBD-B6CF-0DF19F66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2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0244-D512-4BF7-BFC4-44FD9D40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D4024-265A-4687-8D92-9E978CC71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2BD7-7738-4444-B024-CA8BA9E5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151E-6825-426D-9870-BAB1459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C416-0E45-44D8-8F38-C23E7E0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50C6-1846-469D-85CF-8DBC62F2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3E5E-9C4B-42B8-8FFF-CD750093A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2B1AD-306C-4D0E-8983-1E386A10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6A92C-0073-4174-8358-57AF6C40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26FA-5C8F-47AD-8D26-7B288219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1A2EB-88E1-4711-ADB2-7E076FCE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7944-49DA-4041-8F01-ED5BC360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56DBA-E59A-4742-A14B-34EAA1E3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F6348-F508-435A-B63A-C7978C42D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601AA-1699-4854-A376-E86B31612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33BD2-1BFF-419D-BD5A-0EC2D2C7D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64DFB-ACFD-40F6-9809-17C757C1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20E8A-AC1B-409E-8BCB-132CA12D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D53B5-9FAD-495C-81CA-7A87B6E9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E172-B0EE-4FF4-A47A-02112FE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0CC88-759F-48C3-A225-05FBC4FE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549F0-C801-4E8F-AEC8-4A35BEF2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D41FB-D65D-451E-A986-5806A94A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C32BC-828A-440E-8DAA-4ED66E88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95B0A-A092-45AE-B956-00CE3887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B1C3C-7058-4BD6-A6AE-6A4061A6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D9EB-CC0A-4587-95C2-ECF9DFC2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D050-03E7-4BA4-BE5E-CD5D190D9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DB272-6455-4F3A-A7DC-8E09C5D6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AADE4-9775-4D9B-8FB1-36D79E3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5C575-7E23-431E-9877-FBEE2D98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DFFF-D110-4FFB-9682-79872663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2116-5F36-44B6-9FCA-091C9555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1EEEF-7683-475B-8A6F-6C7F3532B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7D6F9-5EFC-45E9-A4B9-57D5F96F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24992-7160-479E-B115-ECE17D28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D13F-5D5C-4E50-95D1-FE736FD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510E-F074-425F-9E19-FC07F930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79CE4-7AC5-487E-96F1-642603B7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EF29-E6B2-4A87-84C3-8A0C7987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9295-5B9B-4777-B904-8FCB6FDB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E3AE5-454E-4CEA-9DFB-8381B44DABD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DE9F-C0EA-40CA-B5F3-057E3A386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08F0-B712-48D7-A0D2-1D41FB4A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A0DB-2D0F-426E-BEE1-C9B29DB37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BayesSpace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736EF-BFC0-4850-9806-6005D7116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6-6</a:t>
            </a:r>
          </a:p>
        </p:txBody>
      </p:sp>
    </p:spTree>
    <p:extLst>
      <p:ext uri="{BB962C8B-B14F-4D97-AF65-F5344CB8AC3E}">
        <p14:creationId xmlns:p14="http://schemas.microsoft.com/office/powerpoint/2010/main" val="360433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A9C5-37FF-4715-A285-813ACD27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Dorsolateral prefrontal cortex (DLPFC)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71BC7-E488-4C0A-948B-51AC9221F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159"/>
            <a:ext cx="10515600" cy="4102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3DCE3-F833-433A-99D1-8843E0B5BA14}"/>
              </a:ext>
            </a:extLst>
          </p:cNvPr>
          <p:cNvSpPr txBox="1"/>
          <p:nvPr/>
        </p:nvSpPr>
        <p:spPr>
          <a:xfrm>
            <a:off x="1586204" y="1765493"/>
            <a:ext cx="20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 Annotation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952A-D71F-4C15-B5A9-F45CBAE71C4C}"/>
              </a:ext>
            </a:extLst>
          </p:cNvPr>
          <p:cNvSpPr txBox="1"/>
          <p:nvPr/>
        </p:nvSpPr>
        <p:spPr>
          <a:xfrm>
            <a:off x="5218922" y="1765493"/>
            <a:ext cx="225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Non-spatial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2372C-B30B-4D3A-A24B-67619ACE843C}"/>
              </a:ext>
            </a:extLst>
          </p:cNvPr>
          <p:cNvSpPr txBox="1"/>
          <p:nvPr/>
        </p:nvSpPr>
        <p:spPr>
          <a:xfrm>
            <a:off x="8743675" y="1765493"/>
            <a:ext cx="180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Clustering</a:t>
            </a:r>
          </a:p>
        </p:txBody>
      </p:sp>
    </p:spTree>
    <p:extLst>
      <p:ext uri="{BB962C8B-B14F-4D97-AF65-F5344CB8AC3E}">
        <p14:creationId xmlns:p14="http://schemas.microsoft.com/office/powerpoint/2010/main" val="60307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988-D941-470B-82F4-C563E9D3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DLPFC spatial clustering on 10 PCs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B62BEE-1556-4BCC-9AC1-B6241FCBA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586" y="1825625"/>
            <a:ext cx="102668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3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F661-6EB7-4B3E-8578-81F34BBE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DLPFC spatial clustering on 15 PCs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BF2F029-0204-46C1-8BE5-6757C7DED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586" y="1825625"/>
            <a:ext cx="102668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4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BayesSpace Update</vt:lpstr>
      <vt:lpstr>Dorsolateral prefrontal cortex (DLPFC) layers</vt:lpstr>
      <vt:lpstr>DLPFC spatial clustering on 10 PCs</vt:lpstr>
      <vt:lpstr>DLPFC spatial clustering on 15 PCs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BayesSpace Update</dc:title>
  <dc:creator>Edward Zhao</dc:creator>
  <cp:lastModifiedBy>Edward Zhao</cp:lastModifiedBy>
  <cp:revision>10</cp:revision>
  <dcterms:created xsi:type="dcterms:W3CDTF">2020-06-05T15:58:39Z</dcterms:created>
  <dcterms:modified xsi:type="dcterms:W3CDTF">2020-06-06T17:24:39Z</dcterms:modified>
</cp:coreProperties>
</file>