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58" r:id="rId7"/>
    <p:sldId id="266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E633-625C-42D3-BC6D-5DCE5B9B753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2D7DD-18D0-4850-9751-5F55D013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6-11</a:t>
            </a:r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120B-10E6-4C60-AA0D-7D17EC72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57E2-B484-47CE-93C1-06077F4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Diagram of analysis workflow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Clustering cartoon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Deconvolution cartoon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8CDEC-1968-4423-B793-5F714ED7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71" y="365125"/>
            <a:ext cx="4758432" cy="1715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4CA56-E620-4489-9F9B-F6805573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92" y="2215848"/>
            <a:ext cx="5510076" cy="2230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279F1-E44C-4154-A1A0-FE0D79D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8" y="4049607"/>
            <a:ext cx="2971062" cy="244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1991E-8DCB-416C-9EFE-8CDAF061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49" y="4581381"/>
            <a:ext cx="5266120" cy="1912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7241B-E995-444B-837E-AA7585AB2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588" y="4588596"/>
            <a:ext cx="2182236" cy="19347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09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443-17C5-4634-AB47-BDD2145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3BD0-BC2E-4798-B765-C17DF3F5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DLPFC dataset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Ground truth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</a:t>
            </a:r>
            <a:r>
              <a:rPr lang="en-US" dirty="0" err="1"/>
              <a:t>Walktrap</a:t>
            </a:r>
            <a:r>
              <a:rPr lang="en-US" dirty="0"/>
              <a:t> clustering by Maynard et al.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Spatial clustering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12 Samples: ARI(clustering vs. ground truth)</a:t>
            </a:r>
          </a:p>
          <a:p>
            <a:pPr marL="0" indent="0">
              <a:buNone/>
            </a:pPr>
            <a:r>
              <a:rPr lang="en-US" dirty="0"/>
              <a:t>To do: </a:t>
            </a:r>
          </a:p>
          <a:p>
            <a:r>
              <a:rPr lang="en-US" dirty="0"/>
              <a:t>add Giotto/</a:t>
            </a:r>
            <a:r>
              <a:rPr lang="en-US" dirty="0" err="1"/>
              <a:t>stLearn</a:t>
            </a:r>
            <a:r>
              <a:rPr lang="en-US" dirty="0"/>
              <a:t> to D.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78D966-1422-4C93-B3ED-FBB916DB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0"/>
            <a:ext cx="5810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59C9-707A-43DF-A715-7FC2174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E4A-A81F-49FB-B933-086B1231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Melanoma dataset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Annotated H&amp;E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Spatial clustering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Spatial deconvolution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Simulation with labels in C as ground truth.</a:t>
            </a:r>
          </a:p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Repeat with breast cancer sample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D9E21E-E124-4ABA-9E37-06B4FF52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0"/>
            <a:ext cx="7392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59C9-707A-43DF-A715-7FC2174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E4A-A81F-49FB-B933-086B1231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69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do: </a:t>
            </a:r>
          </a:p>
          <a:p>
            <a:r>
              <a:rPr lang="en-US" dirty="0"/>
              <a:t>clustering simulation using </a:t>
            </a:r>
          </a:p>
          <a:p>
            <a:pPr lvl="1"/>
            <a:r>
              <a:rPr lang="en-US" dirty="0"/>
              <a:t>melanoma sample </a:t>
            </a:r>
          </a:p>
          <a:p>
            <a:pPr lvl="1"/>
            <a:r>
              <a:rPr lang="en-US" dirty="0"/>
              <a:t>breast cancer sample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r>
              <a:rPr lang="en-US" dirty="0"/>
              <a:t>How many clusters do we want to do for these simulations?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28EC-B901-488F-BABA-663A2DA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cluster number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92A86-07A2-49BE-8E17-49FDFAF1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34" y="1825625"/>
            <a:ext cx="10156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C146-B85A-4D9C-B701-B3A79F1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sample biology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0B9DD-F8AF-4B89-9AAA-722B5E6B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555"/>
            <a:ext cx="2966180" cy="366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AB783-EAA6-4434-938E-B86D7425B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0" r="31346"/>
          <a:stretch/>
        </p:blipFill>
        <p:spPr>
          <a:xfrm>
            <a:off x="6259639" y="1289936"/>
            <a:ext cx="2966181" cy="3566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9BDC4-DB50-4F00-91E1-93E55B2F9A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05"/>
          <a:stretch/>
        </p:blipFill>
        <p:spPr>
          <a:xfrm>
            <a:off x="2966180" y="1264560"/>
            <a:ext cx="3461770" cy="34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7C103-3189-4208-BD73-24B6232AEB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41" r="1778" b="50458"/>
          <a:stretch/>
        </p:blipFill>
        <p:spPr>
          <a:xfrm>
            <a:off x="3129819" y="4572847"/>
            <a:ext cx="2966181" cy="1690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8A55C-24AD-4D8C-BE1F-E451F6C58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42" t="6550" r="2452" b="51916"/>
          <a:stretch/>
        </p:blipFill>
        <p:spPr>
          <a:xfrm>
            <a:off x="7090220" y="4572847"/>
            <a:ext cx="1305018" cy="1584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5E001-2BAE-41C9-94E5-205C51A1218A}"/>
              </a:ext>
            </a:extLst>
          </p:cNvPr>
          <p:cNvSpPr txBox="1"/>
          <p:nvPr/>
        </p:nvSpPr>
        <p:spPr>
          <a:xfrm>
            <a:off x="309756" y="6400800"/>
            <a:ext cx="234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Histological annotation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2D982-BC62-464F-967B-90FFAA77765F}"/>
              </a:ext>
            </a:extLst>
          </p:cNvPr>
          <p:cNvSpPr txBox="1"/>
          <p:nvPr/>
        </p:nvSpPr>
        <p:spPr>
          <a:xfrm>
            <a:off x="3643480" y="6185036"/>
            <a:ext cx="19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Louvain clustering,</a:t>
            </a:r>
          </a:p>
          <a:p>
            <a:pPr algn="ctr"/>
            <a:r>
              <a:rPr lang="en-US" dirty="0"/>
              <a:t>?? annotation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F246C-F1BF-45F5-9D7F-848EABF71631}"/>
              </a:ext>
            </a:extLst>
          </p:cNvPr>
          <p:cNvSpPr txBox="1"/>
          <p:nvPr/>
        </p:nvSpPr>
        <p:spPr>
          <a:xfrm>
            <a:off x="7008302" y="6211669"/>
            <a:ext cx="146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Spot-level</a:t>
            </a:r>
          </a:p>
          <a:p>
            <a:pPr algn="ctr"/>
            <a:r>
              <a:rPr lang="en-US" dirty="0"/>
              <a:t>Label transfer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486AB2-CA7A-4DB3-B230-911379F17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603" y="161509"/>
            <a:ext cx="2577134" cy="3058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2A0D3C-D711-412C-9F6E-392EBF723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5091" y="3635216"/>
            <a:ext cx="2641646" cy="31349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052EC4-C57F-47EA-ABD0-6BEEC0038C27}"/>
              </a:ext>
            </a:extLst>
          </p:cNvPr>
          <p:cNvSpPr txBox="1"/>
          <p:nvPr/>
        </p:nvSpPr>
        <p:spPr>
          <a:xfrm>
            <a:off x="10193512" y="29484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DF7B5-AB34-468A-8BD2-F01D897C6DF2}"/>
              </a:ext>
            </a:extLst>
          </p:cNvPr>
          <p:cNvSpPr txBox="1"/>
          <p:nvPr/>
        </p:nvSpPr>
        <p:spPr>
          <a:xfrm>
            <a:off x="10225768" y="35373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</a:t>
            </a:r>
          </a:p>
        </p:txBody>
      </p:sp>
    </p:spTree>
    <p:extLst>
      <p:ext uri="{BB962C8B-B14F-4D97-AF65-F5344CB8AC3E}">
        <p14:creationId xmlns:p14="http://schemas.microsoft.com/office/powerpoint/2010/main" val="395769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12CF-E64C-4640-ACAB-A6975363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13B4-8908-42CA-A4B8-6E71B79E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do: (melanoma and breast cancer)</a:t>
            </a:r>
          </a:p>
          <a:p>
            <a:pPr lvl="1"/>
            <a:r>
              <a:rPr lang="en-US" dirty="0"/>
              <a:t>Integration of ST data and </a:t>
            </a:r>
            <a:r>
              <a:rPr lang="en-US" dirty="0" err="1"/>
              <a:t>scRNAseq</a:t>
            </a:r>
            <a:r>
              <a:rPr lang="en-US" dirty="0"/>
              <a:t> data using Seurat CCA and label transfer, comparing actual ST data vs deconvolved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697-1B49-48B8-8CDB-6E94BBF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58ED-AC74-49C6-AF71-89E235D8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Melanoma </a:t>
            </a:r>
            <a:r>
              <a:rPr lang="en-US" dirty="0" err="1"/>
              <a:t>deconv</a:t>
            </a:r>
            <a:r>
              <a:rPr lang="en-US" dirty="0"/>
              <a:t> w/ 4 </a:t>
            </a:r>
            <a:r>
              <a:rPr lang="en-US" dirty="0" err="1"/>
              <a:t>subspots</a:t>
            </a:r>
            <a:r>
              <a:rPr lang="en-US" dirty="0"/>
              <a:t> instead of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Melanoma real data and simulation with q=4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Melanoma clustering simulation (Fig 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stLearn</a:t>
            </a:r>
            <a:r>
              <a:rPr lang="en-US" dirty="0"/>
              <a:t>/Giotto clustering ARI vs. ground truth (Fig 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Breast cancer clustering simulation (Fig 3)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2 samples, </a:t>
            </a:r>
            <a:r>
              <a:rPr lang="en-US"/>
              <a:t>check stability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Breast cancer deconvolution simulation (Fig 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</a:t>
            </a:r>
            <a:r>
              <a:rPr lang="en-US" dirty="0" err="1"/>
              <a:t>scRNAseq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236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BayesSpace Update</vt:lpstr>
      <vt:lpstr>Fig 1:</vt:lpstr>
      <vt:lpstr>Fig 2:</vt:lpstr>
      <vt:lpstr>Fig 4:</vt:lpstr>
      <vt:lpstr>Fig 3:</vt:lpstr>
      <vt:lpstr>Melanoma cluster number </vt:lpstr>
      <vt:lpstr>Breast cancer sample biology</vt:lpstr>
      <vt:lpstr>Fig 5: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32</cp:revision>
  <dcterms:created xsi:type="dcterms:W3CDTF">2020-06-05T15:58:39Z</dcterms:created>
  <dcterms:modified xsi:type="dcterms:W3CDTF">2020-06-11T23:37:49Z</dcterms:modified>
</cp:coreProperties>
</file>