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1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4B48-CA84-491E-97B7-0C157DB9FB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A7B4-3FED-4BC6-806B-424C2E7F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80A-8F01-496E-BEC6-3DE126C9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1FBA-6AFC-4F74-813E-12C61218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2645-EC9B-4690-9694-B9F66AD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8945-9FB0-4726-B6EB-CA70754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D543-F2D2-411C-8836-D30DB12D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D6D-BFD2-4D5D-B90D-4EA63C4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18A1-19EC-4095-9EC4-67220A6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046-14AE-4E49-9A12-A82A1D8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6C84-CA15-4792-B129-CA54E87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FFF9-115A-47C2-9F3D-CF04C89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E540-1C9B-4052-BB96-C2AE2A1E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D880-0330-4B7B-A021-8225C5D7F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D325-E383-4C35-ABB7-736C7AA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6B1-B4C8-4237-9715-035C78E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D3F-143A-4394-8678-928BAF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355-470D-4694-841A-18ABACE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9281-601E-411F-BE7F-833603A2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D017-DFBD-4D67-B601-1DD90E1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16F3-A8DD-468C-90C2-DBAD5692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E74B-BFB7-485A-A7B1-509B56B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90A-7FB7-46E7-AB32-EF3F1ACA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B78D-5EEB-4620-A829-CFCF88C8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5349-B18B-4076-A7F0-F92AC38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01A-DDB5-4AA9-BA7A-E5C2DB67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F2F7-7195-4B0E-BD06-6FA83E6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548-A359-4085-97DC-984AD2E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F7FF-4939-4F45-9A1A-B661F7321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F9E3-1FCB-4D6E-B33A-311385E1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2644-FDA2-4C9F-87A3-D13A27F4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7EE8-112F-407B-8282-CF8413DE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68AB-91F6-40F5-9126-0171EA7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4FE-0617-4040-B8A3-10E7DDC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1B90-8944-49C8-9ACD-85B98CE1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AC90-4CB6-47F3-A7CE-91E9C9DD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C7C1-3302-4E29-80D4-3B8C724F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E768-3E4C-4B0A-943A-991E1279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9ED9-FC32-4110-BF24-69A27D46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886E6-4012-40B3-919A-C2E1B5E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3BA2D-C357-4E90-92BB-E4472A6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D3-E005-4594-96B6-3BC357EB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A9BB-EF4C-4BCA-955A-AB2031F9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0A9F-F3DF-4A82-9529-A027589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A390-86DC-4D12-834E-D690D0E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3752-395C-4973-B0F7-475CF40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462E-9905-4655-B2D9-C132350A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91DF-BEAE-4E4A-BDB5-62F6164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A75-6FB1-4786-B1B9-DEC8214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DBF-CFE6-49AB-8084-92E99F2F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34EB-40B1-49B8-9B27-4EBC715E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DE70-1451-4EBA-9DF1-B4D96A30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547-F3D3-4E8B-BB4A-AC26C87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E4FA-9D4A-4861-8D72-841F7B8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C72-0328-4771-825D-C690FB5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8969E-2D45-4D28-A0D8-A487632E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91D2-23A2-4F39-B173-56FD4495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9C1A2-7D80-472A-82A4-6A9AA96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2C19-E9A5-46FB-9E4E-58D5427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3C7F-FD24-411A-9049-15CBA979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4F112-F9D1-42D6-A0B0-CFF9A56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43C0-27D9-45DF-805C-2F4FDB5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FF5B-4FD6-4D55-B168-2C7B8175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FCD8-25CF-486E-8539-B907BB6A0B3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392A-2C8E-4107-BA90-886FABA8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BBE3-2257-4718-83BD-414CF8A5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FD85-3BE1-4D1B-8300-631AF7DF0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2/14/2020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B1F5-A830-42F4-8786-410A159B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C7112B-C062-43EC-A03F-FBC708F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in QC for low library size and/or high mitochondrial 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886E9E-497E-4D50-AA38-66409BEC1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52" y="1825625"/>
            <a:ext cx="420549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2C56F7-9F5C-4E34-8FD8-485077EAB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643" y="1825625"/>
            <a:ext cx="5070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EFF-0DF4-4B42-B144-2AA9D24E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60EA0-AFF0-479A-B38E-908BA92B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380952"/>
            <a:ext cx="6923809" cy="2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99550-6FBC-4ECA-B82D-7071FD36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096095"/>
            <a:ext cx="10000000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6383C-B695-4A80-A467-A7D1953B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clustering shown on </a:t>
            </a:r>
            <a:r>
              <a:rPr lang="en-US" dirty="0" err="1"/>
              <a:t>tSNE</a:t>
            </a:r>
            <a:r>
              <a:rPr lang="en-US" dirty="0"/>
              <a:t> and spatial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FD3EC0-3A94-4746-83A9-8C309A48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809" y="2315579"/>
            <a:ext cx="69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DE19-2F44-427C-96D1-10B70E52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shown on </a:t>
            </a:r>
            <a:r>
              <a:rPr lang="en-US" dirty="0" err="1"/>
              <a:t>tSNE</a:t>
            </a:r>
            <a:r>
              <a:rPr lang="en-US" dirty="0"/>
              <a:t> and spatial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DE936-CC8F-43B2-9877-8570965CA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428" y="2148913"/>
            <a:ext cx="4857143" cy="37047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2D8E3-8655-4A1D-A68B-3E45A3477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643" y="1825625"/>
            <a:ext cx="5070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2/14/2020</vt:lpstr>
      <vt:lpstr>Marked in QC for low library size and/or high mitochondrial %</vt:lpstr>
      <vt:lpstr>Distribution of PCs</vt:lpstr>
      <vt:lpstr>KNN clustering shown on tSNE and spatial</vt:lpstr>
      <vt:lpstr>MCMC shown on tSNE and spatial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2/7/2020</dc:title>
  <dc:creator>Zhao, Edward</dc:creator>
  <cp:lastModifiedBy>Zhao, Edward</cp:lastModifiedBy>
  <cp:revision>15</cp:revision>
  <dcterms:created xsi:type="dcterms:W3CDTF">2020-02-07T19:12:46Z</dcterms:created>
  <dcterms:modified xsi:type="dcterms:W3CDTF">2020-02-12T23:06:45Z</dcterms:modified>
</cp:coreProperties>
</file>