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4" r:id="rId4"/>
    <p:sldId id="260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574B48-CA84-491E-97B7-0C157DB9FB2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B5A7B4-3FED-4BC6-806B-424C2E7F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80A-8F01-496E-BEC6-3DE126C9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1FBA-6AFC-4F74-813E-12C61218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2645-EC9B-4690-9694-B9F66AD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8945-9FB0-4726-B6EB-CA70754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D543-F2D2-411C-8836-D30DB12D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7D6D-BFD2-4D5D-B90D-4EA63C40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18A1-19EC-4095-9EC4-67220A6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046-14AE-4E49-9A12-A82A1D8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6C84-CA15-4792-B129-CA54E87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FFF9-115A-47C2-9F3D-CF04C89E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E540-1C9B-4052-BB96-C2AE2A1E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7D880-0330-4B7B-A021-8225C5D7F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D325-E383-4C35-ABB7-736C7AAB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6B1-B4C8-4237-9715-035C78E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CD3F-143A-4394-8678-928BAF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3355-470D-4694-841A-18ABACE4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9281-601E-411F-BE7F-833603A2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D017-DFBD-4D67-B601-1DD90E1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16F3-A8DD-468C-90C2-DBAD5692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E74B-BFB7-485A-A7B1-509B56B5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090A-7FB7-46E7-AB32-EF3F1ACA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B78D-5EEB-4620-A829-CFCF88C8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5349-B18B-4076-A7F0-F92AC38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901A-DDB5-4AA9-BA7A-E5C2DB67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F2F7-7195-4B0E-BD06-6FA83E62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548-A359-4085-97DC-984AD2E1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F7FF-4939-4F45-9A1A-B661F7321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F9E3-1FCB-4D6E-B33A-311385E1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A2644-FDA2-4C9F-87A3-D13A27F4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7EE8-112F-407B-8282-CF8413DE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568AB-91F6-40F5-9126-0171EA7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4FE-0617-4040-B8A3-10E7DDC5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1B90-8944-49C8-9ACD-85B98CE1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AC90-4CB6-47F3-A7CE-91E9C9DD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C7C1-3302-4E29-80D4-3B8C724F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E768-3E4C-4B0A-943A-991E1279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9ED9-FC32-4110-BF24-69A27D46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886E6-4012-40B3-919A-C2E1B5E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3BA2D-C357-4E90-92BB-E4472A6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1AD3-E005-4594-96B6-3BC357EB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0A9BB-EF4C-4BCA-955A-AB2031F9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0A9F-F3DF-4A82-9529-A027589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A390-86DC-4D12-834E-D690D0EA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3752-395C-4973-B0F7-475CF40A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462E-9905-4655-B2D9-C132350A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491DF-BEAE-4E4A-BDB5-62F6164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A75-6FB1-4786-B1B9-DEC8214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DDBF-CFE6-49AB-8084-92E99F2F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34EB-40B1-49B8-9B27-4EBC715E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DE70-1451-4EBA-9DF1-B4D96A30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547-F3D3-4E8B-BB4A-AC26C87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DE4FA-9D4A-4861-8D72-841F7B8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C72-0328-4771-825D-C690FB5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8969E-2D45-4D28-A0D8-A487632E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91D2-23A2-4F39-B173-56FD44953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9C1A2-7D80-472A-82A4-6A9AA96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2C19-E9A5-46FB-9E4E-58D5427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3C7F-FD24-411A-9049-15CBA979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4F112-F9D1-42D6-A0B0-CFF9A56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43C0-27D9-45DF-805C-2F4FDB5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FF5B-4FD6-4D55-B168-2C7B8175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FCD8-25CF-486E-8539-B907BB6A0B3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392A-2C8E-4107-BA90-886FABA8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BBE3-2257-4718-83BD-414CF8A5F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FD85-3BE1-4D1B-8300-631AF7DF0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2/21/2020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B1F5-A830-42F4-8786-410A159BF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7830-02D4-4663-B3FC-4CBD7248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EA0FB21-757F-4ED9-A39D-8652F2AB3BBF}"/>
              </a:ext>
            </a:extLst>
          </p:cNvPr>
          <p:cNvSpPr/>
          <p:nvPr/>
        </p:nvSpPr>
        <p:spPr>
          <a:xfrm>
            <a:off x="2309091" y="2687782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730961E-0A94-43EB-AE6F-9C07BA098A4B}"/>
              </a:ext>
            </a:extLst>
          </p:cNvPr>
          <p:cNvSpPr/>
          <p:nvPr/>
        </p:nvSpPr>
        <p:spPr>
          <a:xfrm flipH="1">
            <a:off x="1339272" y="2687782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5C5BD35-F4B6-4E8D-9AFE-DC63C3330EBD}"/>
              </a:ext>
            </a:extLst>
          </p:cNvPr>
          <p:cNvSpPr/>
          <p:nvPr/>
        </p:nvSpPr>
        <p:spPr>
          <a:xfrm flipV="1">
            <a:off x="2309091" y="3657167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B531C9-D073-42C0-B0A0-3CF9D4574E8C}"/>
              </a:ext>
            </a:extLst>
          </p:cNvPr>
          <p:cNvSpPr/>
          <p:nvPr/>
        </p:nvSpPr>
        <p:spPr>
          <a:xfrm flipH="1" flipV="1">
            <a:off x="1339272" y="3657167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F1A8EF6-0A01-4B95-96BB-96FB877FC47E}"/>
              </a:ext>
            </a:extLst>
          </p:cNvPr>
          <p:cNvSpPr/>
          <p:nvPr/>
        </p:nvSpPr>
        <p:spPr>
          <a:xfrm flipH="1" flipV="1">
            <a:off x="2336801" y="2660506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A36781-AC04-4F40-8433-4A2008EB19D2}"/>
              </a:ext>
            </a:extLst>
          </p:cNvPr>
          <p:cNvSpPr/>
          <p:nvPr/>
        </p:nvSpPr>
        <p:spPr>
          <a:xfrm>
            <a:off x="2184400" y="3546331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642889-6B21-4FF2-96D8-409C9F1296EB}"/>
              </a:ext>
            </a:extLst>
          </p:cNvPr>
          <p:cNvSpPr/>
          <p:nvPr/>
        </p:nvSpPr>
        <p:spPr>
          <a:xfrm>
            <a:off x="3168074" y="2549670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DD7B147-C7EE-4C2F-8197-149B1007D319}"/>
              </a:ext>
            </a:extLst>
          </p:cNvPr>
          <p:cNvSpPr/>
          <p:nvPr/>
        </p:nvSpPr>
        <p:spPr>
          <a:xfrm>
            <a:off x="6659418" y="2687782"/>
            <a:ext cx="942109" cy="94210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E6A9B841-D415-4A67-AC15-8856842EBDD5}"/>
              </a:ext>
            </a:extLst>
          </p:cNvPr>
          <p:cNvSpPr/>
          <p:nvPr/>
        </p:nvSpPr>
        <p:spPr>
          <a:xfrm flipH="1">
            <a:off x="5689599" y="2687782"/>
            <a:ext cx="942109" cy="94210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9021FF0-3BF6-413A-8FFD-78126D69816C}"/>
              </a:ext>
            </a:extLst>
          </p:cNvPr>
          <p:cNvSpPr/>
          <p:nvPr/>
        </p:nvSpPr>
        <p:spPr>
          <a:xfrm flipV="1">
            <a:off x="6659418" y="3657167"/>
            <a:ext cx="942109" cy="94210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42F2B75-1956-4604-8B35-1371655DBEC9}"/>
              </a:ext>
            </a:extLst>
          </p:cNvPr>
          <p:cNvSpPr/>
          <p:nvPr/>
        </p:nvSpPr>
        <p:spPr>
          <a:xfrm flipH="1" flipV="1">
            <a:off x="5689599" y="3657167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7569928-6BBE-4F7D-8AC9-F0309F2CC791}"/>
              </a:ext>
            </a:extLst>
          </p:cNvPr>
          <p:cNvSpPr/>
          <p:nvPr/>
        </p:nvSpPr>
        <p:spPr>
          <a:xfrm flipH="1" flipV="1">
            <a:off x="6687128" y="2660506"/>
            <a:ext cx="942109" cy="94210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3DFC3B-9A25-4153-B98D-AF6D2593D079}"/>
              </a:ext>
            </a:extLst>
          </p:cNvPr>
          <p:cNvSpPr/>
          <p:nvPr/>
        </p:nvSpPr>
        <p:spPr>
          <a:xfrm>
            <a:off x="6534727" y="3546331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73E713-2BA6-414D-B784-D522790471DF}"/>
              </a:ext>
            </a:extLst>
          </p:cNvPr>
          <p:cNvSpPr/>
          <p:nvPr/>
        </p:nvSpPr>
        <p:spPr>
          <a:xfrm>
            <a:off x="7518401" y="2549670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1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original diamond (</a:t>
            </a:r>
            <a:r>
              <a:rPr lang="en-US" dirty="0" err="1"/>
              <a:t>x,y</a:t>
            </a:r>
            <a:r>
              <a:rPr lang="en-US" dirty="0"/>
              <a:t>), divide in four to generate triangles with locations (x +/- 1/3, y +/- 1/3)</a:t>
            </a:r>
          </a:p>
          <a:p>
            <a:pPr lvl="1"/>
            <a:r>
              <a:rPr lang="en-US" dirty="0"/>
              <a:t>Yellow triangle will have L1 distance 2/3 from the green triangle and 4/3 from the blue triangle</a:t>
            </a:r>
          </a:p>
          <a:p>
            <a:pPr lvl="1"/>
            <a:r>
              <a:rPr lang="en-US" dirty="0"/>
              <a:t>Define nearest neighbors (max 3) as triangles that are distance 2/3 away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</a:t>
            </a:r>
            <a:r>
              <a:rPr lang="en-US" baseline="30000" dirty="0"/>
              <a:t>*</a:t>
            </a:r>
            <a:r>
              <a:rPr lang="en-US" dirty="0"/>
              <a:t> (expression) for 4 triangles at a time, constraining sum to equal original Y for diamond</a:t>
            </a:r>
          </a:p>
          <a:p>
            <a:pPr lvl="1"/>
            <a:r>
              <a:rPr lang="en-US" dirty="0"/>
              <a:t>Sample first 3 Y* using Y/4 + normal(0, e), where e is a fixed tuning parameter</a:t>
            </a:r>
          </a:p>
          <a:p>
            <a:pPr lvl="1"/>
            <a:r>
              <a:rPr lang="en-US" dirty="0"/>
              <a:t>Last triangle is updated so sum equal to original Y</a:t>
            </a:r>
          </a:p>
          <a:p>
            <a:pPr lvl="1"/>
            <a:r>
              <a:rPr lang="en-US" dirty="0"/>
              <a:t>acceptance probability is ratio of conditional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z’s one triangle at a time, using same method as original MCMC, but using Y*’s instead of 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DE19-2F44-427C-96D1-10B70E52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MCMC shown on </a:t>
            </a:r>
            <a:r>
              <a:rPr lang="en-US" dirty="0" err="1"/>
              <a:t>tSNE</a:t>
            </a:r>
            <a:r>
              <a:rPr lang="en-US" dirty="0"/>
              <a:t> and spatial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DE936-CC8F-43B2-9877-8570965CAE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0428" y="2148913"/>
            <a:ext cx="4857143" cy="370476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2D8E3-8655-4A1D-A68B-3E45A3477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643" y="1825625"/>
            <a:ext cx="5070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152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2/21/2020</vt:lpstr>
      <vt:lpstr>Deconvolution</vt:lpstr>
      <vt:lpstr>Deconvolution</vt:lpstr>
      <vt:lpstr>Original MCMC shown on tSNE and spatial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2/7/2020</dc:title>
  <dc:creator>Zhao, Edward</dc:creator>
  <cp:lastModifiedBy>Zhao, Edward</cp:lastModifiedBy>
  <cp:revision>35</cp:revision>
  <cp:lastPrinted>2020-02-21T22:27:34Z</cp:lastPrinted>
  <dcterms:created xsi:type="dcterms:W3CDTF">2020-02-07T19:12:46Z</dcterms:created>
  <dcterms:modified xsi:type="dcterms:W3CDTF">2020-02-22T00:16:48Z</dcterms:modified>
</cp:coreProperties>
</file>