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2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574B48-CA84-491E-97B7-0C157DB9FB23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B5A7B4-3FED-4BC6-806B-424C2E7F3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919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B5A7B4-3FED-4BC6-806B-424C2E7F378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2709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B5A7B4-3FED-4BC6-806B-424C2E7F378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1955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B5A7B4-3FED-4BC6-806B-424C2E7F378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191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8980A-8F01-496E-BEC6-3DE126C92D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781FBA-6AFC-4F74-813E-12C6121829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112645-EC9B-4690-9694-B9F66ADDD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6FCD8-25CF-486E-8539-B907BB6A0B30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768945-9FB0-4726-B6EB-CA7075445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9D543-F2D2-411C-8836-D30DB12DA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2B76F-7FB3-4265-B35B-15C1A4FE6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416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A7D6D-BFD2-4D5D-B90D-4EA63C40A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DB18A1-19EC-4095-9EC4-67220A6305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2E5046-14AE-4E49-9A12-A82A1D8BB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6FCD8-25CF-486E-8539-B907BB6A0B30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866C84-CA15-4792-B129-CA54E87F2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03FFF9-115A-47C2-9F3D-CF04C89E0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2B76F-7FB3-4265-B35B-15C1A4FE6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952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D1E540-1C9B-4052-BB96-C2AE2A1E53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97D880-0330-4B7B-A021-8225C5D7FE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15D325-E383-4C35-ABB7-736C7AAB3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6FCD8-25CF-486E-8539-B907BB6A0B30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9E16B1-B4C8-4237-9715-035C78EDE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22CD3F-143A-4394-8678-928BAF0B9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2B76F-7FB3-4265-B35B-15C1A4FE6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656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C3355-470D-4694-841A-18ABACE42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5E9281-601E-411F-BE7F-833603A2B8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42D017-DFBD-4D67-B601-1DD90E14C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6FCD8-25CF-486E-8539-B907BB6A0B30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1916F3-A8DD-468C-90C2-DBAD56921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E1E74B-BFB7-485A-A7B1-509B56B5F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2B76F-7FB3-4265-B35B-15C1A4FE6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041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D090A-7FB7-46E7-AB32-EF3F1ACA7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1CB78D-5EEB-4620-A829-CFCF88C8B2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F35349-B18B-4076-A7F0-F92AC38A2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6FCD8-25CF-486E-8539-B907BB6A0B30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F9901A-DDB5-4AA9-BA7A-E5C2DB675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EF2F7-7195-4B0E-BD06-6FA83E628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2B76F-7FB3-4265-B35B-15C1A4FE6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82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51548-A359-4085-97DC-984AD2E17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1AF7FF-4939-4F45-9A1A-B661F73214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95F9E3-1FCB-4D6E-B33A-311385E11B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DA2644-FDA2-4C9F-87A3-D13A27F4C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6FCD8-25CF-486E-8539-B907BB6A0B30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D57EE8-112F-407B-8282-CF8413DEF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568AB-91F6-40F5-9126-0171EA70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2B76F-7FB3-4265-B35B-15C1A4FE6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192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254FE-0617-4040-B8A3-10E7DDC57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FE1B90-8944-49C8-9ACD-85B98CE13A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09AC90-4CB6-47F3-A7CE-91E9C9DDCD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85C7C1-3302-4E29-80D4-3B8C724FBC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4BE768-3E4C-4B0A-943A-991E127945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0B9ED9-FC32-4110-BF24-69A27D464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6FCD8-25CF-486E-8539-B907BB6A0B30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4886E6-4012-40B3-919A-C2E1B5E60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93BA2D-C357-4E90-92BB-E4472A684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2B76F-7FB3-4265-B35B-15C1A4FE6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965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01AD3-E005-4594-96B6-3BC357EB4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60A9BB-EF4C-4BCA-955A-AB2031F98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6FCD8-25CF-486E-8539-B907BB6A0B30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520A9F-F3DF-4A82-9529-A02758939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93A390-86DC-4D12-834E-D690D0EA9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2B76F-7FB3-4265-B35B-15C1A4FE6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424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5D3752-395C-4973-B0F7-475CF40A4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6FCD8-25CF-486E-8539-B907BB6A0B30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53462E-9905-4655-B2D9-C132350A1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491DF-BEAE-4E4A-BDB5-62F6164D8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2B76F-7FB3-4265-B35B-15C1A4FE6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686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2FA75-6FB1-4786-B1B9-DEC821499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A3DDBF-CFE6-49AB-8084-92E99F2FB2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E634EB-40B1-49B8-9B27-4EBC715EF4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9DDE70-1451-4EBA-9DF1-B4D96A30F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6FCD8-25CF-486E-8539-B907BB6A0B30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CC9547-F3D3-4E8B-BB4A-AC26C87A4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BDE4FA-9D4A-4861-8D72-841F7B8F0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2B76F-7FB3-4265-B35B-15C1A4FE6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411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44C72-0328-4771-825D-C690FB553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18969E-2D45-4D28-A0D8-A487632E27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A291D2-23A2-4F39-B173-56FD449530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59C1A2-7D80-472A-82A4-6A9AA96FA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6FCD8-25CF-486E-8539-B907BB6A0B30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962C19-E9A5-46FB-9E4E-58D5427C4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063C7F-FD24-411A-9049-15CBA9794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2B76F-7FB3-4265-B35B-15C1A4FE6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163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94F112-F9D1-42D6-A0B0-CFF9A5697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BD43C0-27D9-45DF-805C-2F4FDB511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A4FF5B-4FD6-4D55-B168-2C7B817519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D6FCD8-25CF-486E-8539-B907BB6A0B30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E3392A-2C8E-4107-BA90-886FABA896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44BBE3-2257-4718-83BD-414CF8A5F7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A2B76F-7FB3-4265-B35B-15C1A4FE6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962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8FD85-3BE1-4D1B-8300-631AF7DF02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2/7/2020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5AB1F5-A830-42F4-8786-410A159BFC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794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95EA6-3FD1-4AD6-B08D-77CE23B50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Mouse data: MCMC results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13F9A8-AF69-464E-B4BB-2561C239D9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 states, gamma = 2</a:t>
            </a:r>
          </a:p>
        </p:txBody>
      </p:sp>
      <p:pic>
        <p:nvPicPr>
          <p:cNvPr id="21" name="Content Placeholder 20">
            <a:extLst>
              <a:ext uri="{FF2B5EF4-FFF2-40B4-BE49-F238E27FC236}">
                <a16:creationId xmlns:a16="http://schemas.microsoft.com/office/drawing/2014/main" id="{80DC9D65-6004-4CE8-9FD1-3301B5C9BFD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075056" y="2505075"/>
            <a:ext cx="4687251" cy="3684588"/>
          </a:xfrm>
          <a:prstGeom prst="rect">
            <a:avLst/>
          </a:prstGeom>
        </p:spPr>
      </p:pic>
      <p:pic>
        <p:nvPicPr>
          <p:cNvPr id="25" name="Content Placeholder 24">
            <a:extLst>
              <a:ext uri="{FF2B5EF4-FFF2-40B4-BE49-F238E27FC236}">
                <a16:creationId xmlns:a16="http://schemas.microsoft.com/office/drawing/2014/main" id="{48B0EB0A-C906-4059-ADFD-13BEA1BC0B42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/>
          <a:stretch>
            <a:fillRect/>
          </a:stretch>
        </p:blipFill>
        <p:spPr>
          <a:xfrm>
            <a:off x="6420168" y="2505075"/>
            <a:ext cx="4687251" cy="3684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7023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95EA6-3FD1-4AD6-B08D-77CE23B50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Mouse data: MCMC results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13F9A8-AF69-464E-B4BB-2561C239D9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 states, gamma = 4</a:t>
            </a: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B7486E06-01F1-4685-A013-F81DB5FAFF2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075056" y="2505075"/>
            <a:ext cx="4687251" cy="3684588"/>
          </a:xfrm>
          <a:prstGeom prst="rect">
            <a:avLst/>
          </a:prstGeom>
        </p:spPr>
      </p:pic>
      <p:pic>
        <p:nvPicPr>
          <p:cNvPr id="19" name="Content Placeholder 18">
            <a:extLst>
              <a:ext uri="{FF2B5EF4-FFF2-40B4-BE49-F238E27FC236}">
                <a16:creationId xmlns:a16="http://schemas.microsoft.com/office/drawing/2014/main" id="{878EB20F-AB9B-4DDC-9CCA-29506A8AF72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/>
          <a:stretch>
            <a:fillRect/>
          </a:stretch>
        </p:blipFill>
        <p:spPr>
          <a:xfrm>
            <a:off x="6420168" y="2505075"/>
            <a:ext cx="4687251" cy="3684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7672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D2515-B8B1-4FCF-B596-43D943633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Mouse data: subset of trace plots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E03B934-C9C6-48CB-8B09-133661C639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400" y="1390828"/>
            <a:ext cx="2857143" cy="28571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A4FAC92-C139-4633-92B5-943F469298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0543" y="1390827"/>
            <a:ext cx="2857143" cy="285714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7D2315C-5460-40E3-B86D-5A0AD3CC23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390826"/>
            <a:ext cx="2857143" cy="285714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3405134-3DA1-4CC7-A2E2-2E631F03D6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53142" y="1390825"/>
            <a:ext cx="2857143" cy="285714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4BB29B1-DCC9-4B55-8B68-C8DF013BDA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3399" y="3845100"/>
            <a:ext cx="2857143" cy="285714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8821F5E-2759-4F65-ABBB-2C164A1314E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50542" y="3845100"/>
            <a:ext cx="2857143" cy="285714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5AB8171-F554-4312-81FA-E71ED4CE71B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95999" y="3845096"/>
            <a:ext cx="2857143" cy="285714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73CEAC6-83D8-42D3-829C-2C4708B176A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953141" y="3845095"/>
            <a:ext cx="2857143" cy="2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78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96536-DCAF-43AB-91C7-552F435E0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7B7E2-02FB-4E4C-A594-161A8E2922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MV normal likelihood with known precision matrix</a:t>
            </a:r>
          </a:p>
          <a:p>
            <a:pPr lvl="1"/>
            <a:r>
              <a:rPr lang="en-US" dirty="0"/>
              <a:t>Mean is MV normal distributed with parameters </a:t>
            </a:r>
          </a:p>
          <a:p>
            <a:r>
              <a:rPr lang="en-US" dirty="0"/>
              <a:t>MV normal likelihood with known mean vector</a:t>
            </a:r>
          </a:p>
          <a:p>
            <a:pPr lvl="1"/>
            <a:r>
              <a:rPr lang="en-US" dirty="0"/>
              <a:t>Precision matrix is Wishart distributed with parameters </a:t>
            </a:r>
          </a:p>
          <a:p>
            <a:r>
              <a:rPr lang="en-US" dirty="0"/>
              <a:t>For cell states, use Potts model and MV normal likelihood</a:t>
            </a:r>
          </a:p>
          <a:p>
            <a:pPr lvl="1"/>
            <a:r>
              <a:rPr lang="en-US" dirty="0"/>
              <a:t>Nearest neighbors have L1 distance = 2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9BAA975-C7E5-45C1-9BC7-AEABDB979B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9429" y="2329251"/>
            <a:ext cx="3209925" cy="3333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55C0796-BC53-4199-AEA0-8C0D227436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5413" y="2915483"/>
            <a:ext cx="3219450" cy="742950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1F89AC23-E256-4CA1-A4D4-FE07C6F0C125}"/>
              </a:ext>
            </a:extLst>
          </p:cNvPr>
          <p:cNvSpPr/>
          <p:nvPr/>
        </p:nvSpPr>
        <p:spPr>
          <a:xfrm>
            <a:off x="7182035" y="5085071"/>
            <a:ext cx="275208" cy="27520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8F83DCF-E6C5-4C98-9A10-8CC2EF874251}"/>
              </a:ext>
            </a:extLst>
          </p:cNvPr>
          <p:cNvSpPr/>
          <p:nvPr/>
        </p:nvSpPr>
        <p:spPr>
          <a:xfrm>
            <a:off x="7819661" y="5085071"/>
            <a:ext cx="275208" cy="2752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FAFE30F-AFA9-4669-8CA3-9FB95FB375AD}"/>
              </a:ext>
            </a:extLst>
          </p:cNvPr>
          <p:cNvSpPr/>
          <p:nvPr/>
        </p:nvSpPr>
        <p:spPr>
          <a:xfrm>
            <a:off x="6550327" y="5085071"/>
            <a:ext cx="275208" cy="2752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EE3E814-CF61-47A3-8142-DD1FAD391EDC}"/>
              </a:ext>
            </a:extLst>
          </p:cNvPr>
          <p:cNvSpPr/>
          <p:nvPr/>
        </p:nvSpPr>
        <p:spPr>
          <a:xfrm>
            <a:off x="6878803" y="5495216"/>
            <a:ext cx="275208" cy="2752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52E677A-71F8-4833-ADF2-09A5F999CF1D}"/>
              </a:ext>
            </a:extLst>
          </p:cNvPr>
          <p:cNvSpPr/>
          <p:nvPr/>
        </p:nvSpPr>
        <p:spPr>
          <a:xfrm>
            <a:off x="7491185" y="5495216"/>
            <a:ext cx="275208" cy="2752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4FCB675-2851-44A5-AB9C-860C3F60FD85}"/>
              </a:ext>
            </a:extLst>
          </p:cNvPr>
          <p:cNvSpPr/>
          <p:nvPr/>
        </p:nvSpPr>
        <p:spPr>
          <a:xfrm>
            <a:off x="6878803" y="4674926"/>
            <a:ext cx="275208" cy="2752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9460886-E823-40B7-B302-64273234D65E}"/>
              </a:ext>
            </a:extLst>
          </p:cNvPr>
          <p:cNvSpPr/>
          <p:nvPr/>
        </p:nvSpPr>
        <p:spPr>
          <a:xfrm>
            <a:off x="7491185" y="4674926"/>
            <a:ext cx="275208" cy="2752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7103E4B-A3F2-4B48-94DF-F5E784FB9066}"/>
              </a:ext>
            </a:extLst>
          </p:cNvPr>
          <p:cNvSpPr/>
          <p:nvPr/>
        </p:nvSpPr>
        <p:spPr>
          <a:xfrm>
            <a:off x="7183653" y="5901755"/>
            <a:ext cx="275208" cy="2752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36A82CC-9593-4FE7-9607-130520E31744}"/>
              </a:ext>
            </a:extLst>
          </p:cNvPr>
          <p:cNvSpPr/>
          <p:nvPr/>
        </p:nvSpPr>
        <p:spPr>
          <a:xfrm>
            <a:off x="7182035" y="4271932"/>
            <a:ext cx="275208" cy="2752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987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90E07-BCA2-42A8-8132-631E89130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Simulation: 3 states, 2 genes/PCs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9EB9B40-5E55-4917-82DC-6358BC989D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900" y="1872375"/>
            <a:ext cx="9732200" cy="4257838"/>
          </a:xfrm>
        </p:spPr>
      </p:pic>
    </p:spTree>
    <p:extLst>
      <p:ext uri="{BB962C8B-B14F-4D97-AF65-F5344CB8AC3E}">
        <p14:creationId xmlns:p14="http://schemas.microsoft.com/office/powerpoint/2010/main" val="53460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428B9-55C7-433A-977E-CB17AC508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Simulation: MCMC results (gamma = 2, 4, 6)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8F1A0B6-5B2E-481A-BF7D-DDA316AED9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18041"/>
            <a:ext cx="10515600" cy="3366505"/>
          </a:xfrm>
        </p:spPr>
      </p:pic>
    </p:spTree>
    <p:extLst>
      <p:ext uri="{BB962C8B-B14F-4D97-AF65-F5344CB8AC3E}">
        <p14:creationId xmlns:p14="http://schemas.microsoft.com/office/powerpoint/2010/main" val="333524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521A8-A317-4192-9565-4F74667B6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Simulation: MCMC trace plots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94791B8-92E2-4683-897A-68D3729F783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94367" y="1825625"/>
            <a:ext cx="5069265" cy="4351338"/>
          </a:xfrm>
          <a:prstGeom prst="rect">
            <a:avLst/>
          </a:prstGeo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BD58F5E-23EB-4BA1-AB4A-AE5105F1EB2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28367" y="1825625"/>
            <a:ext cx="506926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494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953A2E1-722E-4E7F-B23D-62CE10B9A6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8235" y="2997630"/>
            <a:ext cx="4497294" cy="386037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B9FC496-7CB3-4ED0-9155-E5A08F383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Mouse data: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61B39-D744-44F6-8FBD-C9DA919CD0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1617 “cells”</a:t>
            </a:r>
          </a:p>
          <a:p>
            <a:r>
              <a:rPr lang="en-US" dirty="0"/>
              <a:t>PCA on log-normalized expression of top 10% most variable genes, with PCs corresponding to technical noise removed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denoisePCA</a:t>
            </a:r>
            <a:r>
              <a:rPr lang="en-US" dirty="0"/>
              <a:t> in “</a:t>
            </a:r>
            <a:r>
              <a:rPr lang="en-US" dirty="0" err="1"/>
              <a:t>scran</a:t>
            </a:r>
            <a:r>
              <a:rPr lang="en-US" dirty="0"/>
              <a:t>”)</a:t>
            </a:r>
          </a:p>
          <a:p>
            <a:r>
              <a:rPr lang="en-US" dirty="0"/>
              <a:t>3 cells with no neighbors removed</a:t>
            </a:r>
          </a:p>
        </p:txBody>
      </p:sp>
    </p:spTree>
    <p:extLst>
      <p:ext uri="{BB962C8B-B14F-4D97-AF65-F5344CB8AC3E}">
        <p14:creationId xmlns:p14="http://schemas.microsoft.com/office/powerpoint/2010/main" val="944527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A392E-1E9E-4FF1-A96B-582D40634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Mouse data: 5 PCs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40F58C-4383-42B2-BDA0-A4E945F6D4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13378"/>
            <a:ext cx="6219048" cy="242857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9096766-BF66-496F-95E1-59DBB37C89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064304"/>
            <a:ext cx="9314286" cy="24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256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95EA6-3FD1-4AD6-B08D-77CE23B50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Mouse data: MCMC results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13F9A8-AF69-464E-B4BB-2561C239D9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 states, gamma = 2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EE49DA72-7A92-4BAE-9659-3E4F7082F048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420168" y="2505075"/>
            <a:ext cx="4687251" cy="3684588"/>
          </a:xfrm>
          <a:prstGeom prst="rect">
            <a:avLst/>
          </a:prstGeo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07D9DF03-9306-4C32-B3F6-2C0A31447C1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075056" y="2505075"/>
            <a:ext cx="4687251" cy="3684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030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95EA6-3FD1-4AD6-B08D-77CE23B50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Mouse data: MCMC results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13F9A8-AF69-464E-B4BB-2561C239D9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 states, gamma = 6</a:t>
            </a:r>
          </a:p>
        </p:txBody>
      </p:sp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49962FA5-AD77-4D97-A6EB-BDDB2F43C06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075056" y="2505075"/>
            <a:ext cx="4687251" cy="3684588"/>
          </a:xfrm>
          <a:prstGeom prst="rect">
            <a:avLst/>
          </a:prstGeom>
        </p:spPr>
      </p:pic>
      <p:pic>
        <p:nvPicPr>
          <p:cNvPr id="22" name="Content Placeholder 21">
            <a:extLst>
              <a:ext uri="{FF2B5EF4-FFF2-40B4-BE49-F238E27FC236}">
                <a16:creationId xmlns:a16="http://schemas.microsoft.com/office/drawing/2014/main" id="{AA40E28A-B173-4B91-8D0A-82111A65E9C1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420168" y="2505075"/>
            <a:ext cx="4687251" cy="3684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3642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173</Words>
  <Application>Microsoft Office PowerPoint</Application>
  <PresentationFormat>Widescreen</PresentationFormat>
  <Paragraphs>30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Courier New</vt:lpstr>
      <vt:lpstr>Office Theme</vt:lpstr>
      <vt:lpstr>2/7/2020</vt:lpstr>
      <vt:lpstr>Model parameters</vt:lpstr>
      <vt:lpstr>Simulation: 3 states, 2 genes/PCs</vt:lpstr>
      <vt:lpstr>Simulation: MCMC results (gamma = 2, 4, 6)</vt:lpstr>
      <vt:lpstr>Simulation: MCMC trace plots</vt:lpstr>
      <vt:lpstr>Mouse data:</vt:lpstr>
      <vt:lpstr>Mouse data: 5 PCs</vt:lpstr>
      <vt:lpstr>Mouse data: MCMC results</vt:lpstr>
      <vt:lpstr>Mouse data: MCMC results</vt:lpstr>
      <vt:lpstr>Mouse data: MCMC results</vt:lpstr>
      <vt:lpstr>Mouse data: MCMC results</vt:lpstr>
      <vt:lpstr>Mouse data: subset of trace plots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2/7/2020</dc:title>
  <dc:creator>Zhao, Edward</dc:creator>
  <cp:lastModifiedBy>Zhao, Edward</cp:lastModifiedBy>
  <cp:revision>11</cp:revision>
  <dcterms:created xsi:type="dcterms:W3CDTF">2020-02-07T19:12:46Z</dcterms:created>
  <dcterms:modified xsi:type="dcterms:W3CDTF">2020-02-07T22:11:01Z</dcterms:modified>
</cp:coreProperties>
</file>