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BE39-9EB7-44DB-B171-E95B47B0AAF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A9D1-364F-433C-A811-A0E84316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6A9D1-364F-433C-A811-A0E84316B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7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6A9D1-364F-433C-A811-A0E84316B6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56C-A34B-447A-A9C0-F1C2372662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84A1-6B7B-48FF-967E-28A852CE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3/2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D5D1-D486-4329-ABB1-1CCC5B63D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F4E6-8833-441D-BE4C-CBC6365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9194-7D01-478E-9976-1DAB037D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iid</a:t>
            </a:r>
            <a:r>
              <a:rPr lang="en-US" dirty="0"/>
              <a:t> N(0, s) error terms to each of the four sub-cells</a:t>
            </a:r>
          </a:p>
          <a:p>
            <a:pPr lvl="1"/>
            <a:r>
              <a:rPr lang="en-US" dirty="0"/>
              <a:t>Constrain the sum of error terms to equal 0 by subtracting mean</a:t>
            </a:r>
          </a:p>
          <a:p>
            <a:pPr lvl="1"/>
            <a:r>
              <a:rPr lang="en-US" dirty="0"/>
              <a:t>s = 1/15</a:t>
            </a:r>
          </a:p>
        </p:txBody>
      </p:sp>
    </p:spTree>
    <p:extLst>
      <p:ext uri="{BB962C8B-B14F-4D97-AF65-F5344CB8AC3E}">
        <p14:creationId xmlns:p14="http://schemas.microsoft.com/office/powerpoint/2010/main" val="24001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B4ED681-20FD-4021-BABD-7494BA4B9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816"/>
            <a:ext cx="7448365" cy="3724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554EB5-60E1-4229-B408-831FBBD881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77"/>
          <a:stretch/>
        </p:blipFill>
        <p:spPr>
          <a:xfrm>
            <a:off x="0" y="0"/>
            <a:ext cx="7449176" cy="3133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890C4-0632-4B0C-BA69-902FD12A5E09}"/>
              </a:ext>
            </a:extLst>
          </p:cNvPr>
          <p:cNvSpPr txBox="1"/>
          <p:nvPr/>
        </p:nvSpPr>
        <p:spPr>
          <a:xfrm>
            <a:off x="6477000" y="2672151"/>
            <a:ext cx="24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MCMC on Real data:</a:t>
            </a:r>
          </a:p>
          <a:p>
            <a:pPr algn="ctr"/>
            <a:r>
              <a:rPr lang="en-US" dirty="0"/>
              <a:t>No deconvolution (top)</a:t>
            </a:r>
          </a:p>
          <a:p>
            <a:pPr algn="ctr"/>
            <a:r>
              <a:rPr lang="en-US" dirty="0"/>
              <a:t>Deconvolution (bottom)</a:t>
            </a:r>
          </a:p>
        </p:txBody>
      </p:sp>
    </p:spTree>
    <p:extLst>
      <p:ext uri="{BB962C8B-B14F-4D97-AF65-F5344CB8AC3E}">
        <p14:creationId xmlns:p14="http://schemas.microsoft.com/office/powerpoint/2010/main" val="39458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F40041-B238-4530-8ECE-E44FD279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2322"/>
            <a:ext cx="4714875" cy="2621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49189-0511-4658-A61B-F519933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 trace plots for real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B25AC-3C61-417C-9790-51BDBB83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5" y="4236142"/>
            <a:ext cx="4714875" cy="2621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4E8322-F5FF-4DC0-BA04-D0982016B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51618"/>
            <a:ext cx="4714875" cy="2621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C6C75-31AD-49B2-BEB7-125A4D69E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25" y="1951618"/>
            <a:ext cx="4714875" cy="26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8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420B4-35AE-47DB-955C-9417523B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1" y="0"/>
            <a:ext cx="4572000" cy="3910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35716-13AA-49B3-82D2-FBCC5D73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632101" cy="396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AD701D-5325-4A0C-91F8-B4088FB47E9F}"/>
              </a:ext>
            </a:extLst>
          </p:cNvPr>
          <p:cNvSpPr txBox="1"/>
          <p:nvPr/>
        </p:nvSpPr>
        <p:spPr>
          <a:xfrm>
            <a:off x="1873188" y="4625266"/>
            <a:ext cx="46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truth, Right: MCMC without deconvolution</a:t>
            </a:r>
          </a:p>
        </p:txBody>
      </p:sp>
    </p:spTree>
    <p:extLst>
      <p:ext uri="{BB962C8B-B14F-4D97-AF65-F5344CB8AC3E}">
        <p14:creationId xmlns:p14="http://schemas.microsoft.com/office/powerpoint/2010/main" val="6460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7FB10-9594-4BB8-9BDB-3CB8D519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99" y="0"/>
            <a:ext cx="4632101" cy="396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35716-13AA-49B3-82D2-FBCC5D73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632101" cy="396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85793-F49E-4B30-907B-183F338EC3C4}"/>
              </a:ext>
            </a:extLst>
          </p:cNvPr>
          <p:cNvSpPr txBox="1"/>
          <p:nvPr/>
        </p:nvSpPr>
        <p:spPr>
          <a:xfrm>
            <a:off x="1873188" y="4625266"/>
            <a:ext cx="435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truth, Right: MCMC with deconvolution</a:t>
            </a:r>
          </a:p>
        </p:txBody>
      </p:sp>
    </p:spTree>
    <p:extLst>
      <p:ext uri="{BB962C8B-B14F-4D97-AF65-F5344CB8AC3E}">
        <p14:creationId xmlns:p14="http://schemas.microsoft.com/office/powerpoint/2010/main" val="190246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BEE0D-B7A6-454F-ABE3-3A1F4277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824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FE018-DDA3-4DC2-80A0-21FD26D16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37" b="14880"/>
          <a:stretch/>
        </p:blipFill>
        <p:spPr>
          <a:xfrm>
            <a:off x="0" y="2327676"/>
            <a:ext cx="9144000" cy="1855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8EB68-DE98-467A-BFAE-411FC431A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11" b="15805"/>
          <a:stretch/>
        </p:blipFill>
        <p:spPr>
          <a:xfrm>
            <a:off x="0" y="4183110"/>
            <a:ext cx="9144000" cy="18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7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73</Words>
  <Application>Microsoft Office PowerPoint</Application>
  <PresentationFormat>On-screen Show (4:3)</PresentationFormat>
  <Paragraphs>13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3/2</vt:lpstr>
      <vt:lpstr>Deconvolution</vt:lpstr>
      <vt:lpstr>PowerPoint Presentation</vt:lpstr>
      <vt:lpstr>Deconvolution trace plots for real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3/2</dc:title>
  <dc:creator>Zhao, Edward</dc:creator>
  <cp:lastModifiedBy>Zhao, Edward</cp:lastModifiedBy>
  <cp:revision>5</cp:revision>
  <dcterms:created xsi:type="dcterms:W3CDTF">2020-03-02T01:23:07Z</dcterms:created>
  <dcterms:modified xsi:type="dcterms:W3CDTF">2020-03-02T19:00:07Z</dcterms:modified>
</cp:coreProperties>
</file>