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3740" y="-5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A9D1-364F-433C-A811-A0E84316B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3/9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4E6-8833-441D-BE4C-CBC6365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9194-7D01-478E-9976-1DAB037D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iid</a:t>
            </a:r>
            <a:r>
              <a:rPr lang="en-US" dirty="0"/>
              <a:t> N(0, s) error terms to each of the four sub-cells</a:t>
            </a:r>
          </a:p>
          <a:p>
            <a:pPr lvl="1"/>
            <a:r>
              <a:rPr lang="en-US" dirty="0"/>
              <a:t>Constrain the sum of error terms to equal 0 by subtracting mean</a:t>
            </a:r>
          </a:p>
          <a:p>
            <a:pPr lvl="1"/>
            <a:r>
              <a:rPr lang="en-US" dirty="0"/>
              <a:t>s = 1/15</a:t>
            </a:r>
          </a:p>
          <a:p>
            <a:r>
              <a:rPr lang="en-US" dirty="0"/>
              <a:t>Acceptance probability for Y* is ratio of likelihood * normal prior centered on Y/4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D35716-13AA-49B3-82D2-FBCC5D73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632101" cy="396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85793-F49E-4B30-907B-183F338EC3C4}"/>
              </a:ext>
            </a:extLst>
          </p:cNvPr>
          <p:cNvSpPr txBox="1"/>
          <p:nvPr/>
        </p:nvSpPr>
        <p:spPr>
          <a:xfrm>
            <a:off x="1873188" y="4625266"/>
            <a:ext cx="435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truth, Right: MCMC with deconvolution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4FC8E-435D-4C7E-89CE-271B55107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11" y="0"/>
            <a:ext cx="48373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F558E-2BDF-4D76-9DE2-7DB98D04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9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B5C8C-FFA9-44D6-BB57-B66A132B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214"/>
            <a:ext cx="9144000" cy="2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1E0CD-5F60-4C5A-88F0-C9AC06F3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519"/>
            <a:ext cx="9144000" cy="229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CF7FD-F603-410B-AF37-27123823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632"/>
            <a:ext cx="9144000" cy="2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60</Words>
  <Application>Microsoft Office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3/9</vt:lpstr>
      <vt:lpstr>Deconvolution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Edward Zhao</cp:lastModifiedBy>
  <cp:revision>9</cp:revision>
  <dcterms:created xsi:type="dcterms:W3CDTF">2020-03-02T01:23:07Z</dcterms:created>
  <dcterms:modified xsi:type="dcterms:W3CDTF">2020-03-10T16:12:43Z</dcterms:modified>
</cp:coreProperties>
</file>