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7" r:id="rId6"/>
    <p:sldId id="270" r:id="rId7"/>
    <p:sldId id="259" r:id="rId8"/>
    <p:sldId id="261" r:id="rId9"/>
    <p:sldId id="262" r:id="rId10"/>
    <p:sldId id="263" r:id="rId11"/>
    <p:sldId id="274" r:id="rId12"/>
    <p:sldId id="271" r:id="rId13"/>
    <p:sldId id="272" r:id="rId14"/>
    <p:sldId id="264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D7D-9B33-4317-9F1D-A62D0DC78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AD41-557B-44D9-98EA-A2275A01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F9E3-67F0-45A8-9503-5D29827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660F-C893-4810-9327-36029B50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EC3F-16F3-439B-9A06-78F2BA90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D7E2-3467-4DFE-8D22-7A0B4202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40301-1C80-40F7-9636-2B4FBBC5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5AC51-CFC3-479F-ACC7-881F772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5001-07A2-4373-ABC6-144B73DE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4B7A-784B-4AFA-A16A-D3DDA3A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7647-7374-4AE2-A0E2-667831427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4BD9E-05F4-40BB-81D7-EDB0BBE8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CCC0-E8BC-48E5-8FD0-B5B60C79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F22E-7E16-490D-A2AE-827BD180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940-E1FF-40B4-BCD6-2786A73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6D8-E2F4-433D-BC6D-7D0DC8EC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00C9-1947-473C-82FA-EC76D628C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F19F-8BFB-4ACF-86AC-514762C0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B8EF-CCC7-4157-9883-789978F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E5A6-9553-4863-9781-315BA3DD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B1DA-4354-4F8D-9EBC-CE5C4D1E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43E1-EC0B-4E1A-BDA7-150CD88D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A6FB-3EFD-46FD-9609-B92EBD6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29D7-7828-417B-B9C7-1A4C24E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7CB8-DD3E-4CE7-AF9B-D1067D25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1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F4C0-5C82-4495-8E73-998A01B2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D5A5-BD42-4C2C-A5A2-FEFEE160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33BA-F049-47B7-AB12-ABF45679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9489-431D-4CE8-985F-D2AA56E1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D32D4-0B5E-4F51-85ED-9ADB3AF4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D339-5665-49BB-8DBC-759B5F8A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9955-7226-4494-9D03-1E7C544E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2C81-F9D2-4269-ACC6-5D16F8A0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DF8E8-EB89-4194-A9F3-9E0EB305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1E6FE-D39C-4D65-A90A-27080F5D4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AD5CB-9E9D-49AA-8212-03E904DD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E4B4B-2BC0-4B28-8947-AE4EBAA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D4270-A869-45A4-944C-F787C81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6DD6-77C5-4064-86C9-DE8C2B5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1D40-4586-4A54-841A-4BAA8B5D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A85D0-DF49-46CF-9ADC-76182CB2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D93E-69DE-49CF-8EFD-00D5E73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B4B93-663C-4CD2-8882-71BDEE3C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BD095-C5FA-4909-B131-B292700A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199AD-8054-433F-B3E6-561525B6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CA226-F37B-4981-A90B-63D17828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1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0E14-A016-4836-B653-19A49715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FE5D-3C7B-43E0-AD37-9CD7A90A9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B873-C9D5-438A-95F1-46BC58CA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93AB-0141-49DE-806E-4E47EB5A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3A487-500C-4940-B543-0913211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60A3-C31C-4AAA-B3E0-0CEA7A3F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368-353B-436D-B182-81B42AD4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EFC5-53A8-42DE-AB33-38D3EA5A8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58431-79C7-4EA6-8B8D-A75760570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D6FB7-984A-4362-B593-538D1596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3A008-942B-444D-ADAF-830935D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20E2-186F-4040-BCBD-5ECBAFF7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2E9A5-C02F-451B-BA50-30A76155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25119-9BED-4A4D-9E72-0C1CF28E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B671-C017-47F1-AA1F-0C0A42B2C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DC70-F321-4128-AB6E-F1055EAAD380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A38A-5313-46F2-9BCA-536500B9F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11271-60B6-47CB-B38D-4D7FCCC85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AF6C-D640-4109-B38D-915C1DCA8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7ED8-BB37-44EF-9465-2026A2B35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Maynard 2020 brain spatial transcriptomic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5AEF-8A50-4C77-82D3-FEF50B66B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</a:t>
            </a:r>
          </a:p>
        </p:txBody>
      </p:sp>
    </p:spTree>
    <p:extLst>
      <p:ext uri="{BB962C8B-B14F-4D97-AF65-F5344CB8AC3E}">
        <p14:creationId xmlns:p14="http://schemas.microsoft.com/office/powerpoint/2010/main" val="154633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Smoothing parameter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0.308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856A467-06BB-4C51-857C-29C7C7B25D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8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Smoothing parameter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0.340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9FBB534-A5B8-485F-8D92-6C2EBB5B2C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457" b="5457"/>
          <a:stretch>
            <a:fillRect/>
          </a:stretch>
        </p:blipFill>
        <p:spPr>
          <a:xfrm>
            <a:off x="5180013" y="992188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0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7B1380-C349-4F77-A420-567A1377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30C39-1D0C-4302-ABA8-62F46D99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PCs that have a spatial pattern</a:t>
            </a:r>
          </a:p>
          <a:p>
            <a:r>
              <a:rPr lang="en-US" dirty="0"/>
              <a:t>Changing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9268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5C5D-B4B0-4F66-9E45-CC96AA49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B7A20-E226-4441-A5EC-7ABC656F8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0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Smoothing parameter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0.332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0AE4FFF-AB67-4CCB-9B29-F68DF8ECD9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Smoothing parameter =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0.332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AC79E22-78D8-4B4A-8413-D5D3D1EA50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1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7B1380-C349-4F77-A420-567A1377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try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30C39-1D0C-4302-ABA8-62F46D99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t-SNE perplexity</a:t>
            </a:r>
          </a:p>
          <a:p>
            <a:r>
              <a:rPr lang="en-US" dirty="0"/>
              <a:t>UMAP</a:t>
            </a:r>
          </a:p>
          <a:p>
            <a:r>
              <a:rPr lang="en-US" dirty="0"/>
              <a:t>Changing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113692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60EDAF-1F2D-4E55-81DE-68CBC7CA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151673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8F76284-C5E8-4879-9D4B-AE583ADE96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604" b="3088"/>
          <a:stretch/>
        </p:blipFill>
        <p:spPr>
          <a:xfrm>
            <a:off x="5183188" y="1222309"/>
            <a:ext cx="6172200" cy="482392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45BDBF-2A9B-430A-8B1B-746C2C668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Dorsolateral prefrontal cortex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3639 capture locations</a:t>
            </a:r>
          </a:p>
        </p:txBody>
      </p:sp>
    </p:spTree>
    <p:extLst>
      <p:ext uri="{BB962C8B-B14F-4D97-AF65-F5344CB8AC3E}">
        <p14:creationId xmlns:p14="http://schemas.microsoft.com/office/powerpoint/2010/main" val="33301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83A5-40B8-41DC-B210-FD1A62B8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67E12-D989-40D7-8717-D19170EED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annotation based on “cytoarchitecture and selected gene markers”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2B71856-1872-463B-94CD-89E902E69C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xfrm>
            <a:off x="5298602" y="987425"/>
            <a:ext cx="61722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Marker-guided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clustering on PCs from known rodent and human layer marker genes from Zeng et al., 2012 + spatial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clusters since it “gave slightly improved clustering performance”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Adjusted Rand Index (ARI) = 0.197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A619CB6-C4B7-42E0-80E9-1FBEB860ED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PCs from highly variable genes + spatial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clusters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0.274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C1B8297-C83B-4511-B104-183901A105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7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Unsupervised clustering on PCs from genes differentially expressed by layer + spatial coordinates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Circular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0.380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E915CC7-B4E3-47F5-8027-62AF9D625A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Smoothing parameter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0.242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77DFD4E-A178-42F1-B5D2-C7E7E4B5B5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Smoothing parameter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0.293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ED9AADF-C865-4BB4-84CC-B267C64508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216F-F72E-4F11-8792-2931FFF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6965-5EE0-47B1-9D48-118DA888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Smoothing parameter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 = 0.299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1D23B03-1496-44D5-86F1-7BBDEC94CA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274" b="52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8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227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Analysis of Maynard 2020 brain spatial transcriptomic data</vt:lpstr>
      <vt:lpstr>Sample 151673</vt:lpstr>
      <vt:lpstr>Ground truth</vt:lpstr>
      <vt:lpstr>Marker-guided clustering</vt:lpstr>
      <vt:lpstr>Unsupervised clustering</vt:lpstr>
      <vt:lpstr>Semi-supervised clustering</vt:lpstr>
      <vt:lpstr>MCMC Clustering</vt:lpstr>
      <vt:lpstr>MCMC Clustering</vt:lpstr>
      <vt:lpstr>MCMC Clustering</vt:lpstr>
      <vt:lpstr>MCMC Clustering</vt:lpstr>
      <vt:lpstr>MCMC Clustering</vt:lpstr>
      <vt:lpstr>Other things to try</vt:lpstr>
      <vt:lpstr>t-SNE</vt:lpstr>
      <vt:lpstr>MCMC Clustering</vt:lpstr>
      <vt:lpstr>MCMC Clustering</vt:lpstr>
      <vt:lpstr>Other things to 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Maynard 2020 data</dc:title>
  <dc:creator>Edward Zhao</dc:creator>
  <cp:lastModifiedBy>Edward Zhao</cp:lastModifiedBy>
  <cp:revision>22</cp:revision>
  <dcterms:created xsi:type="dcterms:W3CDTF">2020-04-01T21:33:50Z</dcterms:created>
  <dcterms:modified xsi:type="dcterms:W3CDTF">2020-04-04T19:06:46Z</dcterms:modified>
</cp:coreProperties>
</file>