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4" r:id="rId5"/>
    <p:sldId id="265" r:id="rId6"/>
    <p:sldId id="261" r:id="rId7"/>
    <p:sldId id="266" r:id="rId8"/>
    <p:sldId id="259" r:id="rId9"/>
    <p:sldId id="267" r:id="rId10"/>
    <p:sldId id="25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C1908-D17E-4CEC-BCFB-F5C9C679646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753CB-69BB-414C-BD51-6E550DFCF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753CB-69BB-414C-BD51-6E550DFCF1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7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753CB-69BB-414C-BD51-6E550DFCF1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753CB-69BB-414C-BD51-6E550DFCF1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1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753CB-69BB-414C-BD51-6E550DFCF1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9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753CB-69BB-414C-BD51-6E550DFCF1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5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FC38-9084-4444-A5E2-9731A79BC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49E28-A474-4251-A3FA-05E200B1A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0715-2DD3-4B9A-AFFD-65652F9C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3F5-A261-4137-B6D9-0B402B11621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8ACD5-4E23-44B7-99DA-52ECECAA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EB32E-7CF2-4C0F-BA69-A71BE29D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B615-7D5E-49C3-8020-5BA46E18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1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FB8C-D92B-4EC4-849D-D187D63C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FCB92-D577-41FA-8151-8482ADD80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A6B75-72F1-4924-8DE5-6C4E7459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3F5-A261-4137-B6D9-0B402B11621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6DFDA-E28F-436F-8698-76A86D79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F4B7-3D1A-4635-8689-4B792BB8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B615-7D5E-49C3-8020-5BA46E18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5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0190C-2E5F-4AE0-8D00-C1BDF0C14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0EE93-BE72-46F8-B42F-5FC98357D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16166-2F3B-4FD6-A290-C7E9EAD4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3F5-A261-4137-B6D9-0B402B11621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23CD8-875A-461A-9FC9-1A4B12EA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51E49-F0FE-4BEF-914A-C386D3B9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B615-7D5E-49C3-8020-5BA46E18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9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DB0D-E0E0-4CFB-B005-92B7DCA9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452F-D8AB-4BF5-B500-E8B66C5F1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5F0B-1D12-4E3D-89E2-F0E64839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3F5-A261-4137-B6D9-0B402B11621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C2F2-1D7B-4D2C-8594-C3BBA422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7F924-A03C-4868-B9EF-2F7C4D97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B615-7D5E-49C3-8020-5BA46E18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3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C629-242A-453C-867F-9FC84F82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A150E-7CD5-4496-907B-1CBFE3D7A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941D-7C6E-4C2C-A213-8F243EBC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3F5-A261-4137-B6D9-0B402B11621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0D399-1991-4F57-81B9-E2532199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91A5-4167-4AB1-8FF5-C1645938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B615-7D5E-49C3-8020-5BA46E18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2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5D22-D2B6-4360-82A2-660AF6DD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5074-C56B-4169-A287-8DD2CD9F9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D84E7-CD93-47DF-BA04-97BCDDEEE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F409F-74ED-445F-B4E8-0C3FE766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3F5-A261-4137-B6D9-0B402B11621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A982B-037D-4C0A-A9F8-0E9C493D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CA389-751D-4207-B2CD-292520C0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B615-7D5E-49C3-8020-5BA46E18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5AB5-5D9F-4F98-88C8-58AD97A3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A2D35-5F52-4CFE-85E6-2D6675782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08F2C-545B-430B-A0FE-95F89D77A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6DE94-EB1B-45F4-BB21-0BF3C502D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79893-4953-4229-BD2B-C977FCC58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4F72A-E74C-409F-B96F-E283D785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3F5-A261-4137-B6D9-0B402B11621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76DA3-7DF8-4919-B635-CE9E6D90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859EF-C714-4E73-BEDD-F27EB28A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B615-7D5E-49C3-8020-5BA46E18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7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DC54-7471-4CC0-AEE7-744E8459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DBADA-4041-47E6-A946-F16BFF3A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3F5-A261-4137-B6D9-0B402B11621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F80E2-676C-45CB-9662-47A95378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CA733-4C3F-4EC1-8B97-0F290F96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B615-7D5E-49C3-8020-5BA46E18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2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244F6-59EB-4072-9288-443CC847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3F5-A261-4137-B6D9-0B402B11621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405C3-83DD-4303-9C61-4B8B8656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E1C06-7F13-4A8A-92E9-0C838EE4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B615-7D5E-49C3-8020-5BA46E18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3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D27A-6CFD-4897-A448-2243C2E6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6A15-114D-45EC-BE90-926BCA275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BE0F-FFCF-45D4-8A2D-3B66DC3F4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14E88-FD1A-4AAC-93ED-A7F70A26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3F5-A261-4137-B6D9-0B402B11621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4EAF0-38F8-49E4-9F53-3B548577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BE23B-BD97-4440-B990-80115DE5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B615-7D5E-49C3-8020-5BA46E18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1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B058-3138-48BE-8027-719B3A49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433F7-6E12-44B5-BF34-CBFE97CD7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33DEC-667E-41C7-961A-1C1B37B87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FBE92-1ED5-4F29-8E15-F309ECE7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3F5-A261-4137-B6D9-0B402B11621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7FCDE-C3A0-4885-ACD1-704B127B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E2228-0743-4C76-ABBD-CBDD8DC4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B615-7D5E-49C3-8020-5BA46E18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704C8-CC1E-4360-A800-6F5CA9E8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90D8-F476-4BA6-ACE1-73445A2B8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09ECD-1B23-433F-B3CE-020AB9BA1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C3F5-A261-4137-B6D9-0B402B11621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7F4D9-51E3-4AAC-981D-E4E607396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B57EB-3BE9-48EB-B7A9-DBD4BB7F8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9B615-7D5E-49C3-8020-5BA46E18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56B2-B7F6-4055-8F04-825FD9B7BA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MCC sample 044A clustering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90D6C-C80D-4C38-8641-4A1925692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112057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A08B2F5-4695-4000-B431-AF9996F4C57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29" r="13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86C275D-5578-44D2-9FC4-9168A664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deconvolution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2F9B48-93A3-4726-8AAD-4F3BFDB3C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Adds resolution to help identify where the immune cells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some evidence of immune infiltration into tumor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it also largely recovers the naïve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 because most of the neighbors are now cells from the same spot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Possible solutions: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/>
              <a:t>Perhaps we should only count cells that are not in the same spot as neighbors?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/>
              <a:t>Impute the missing cells (between capture locations) with the modal state of neighbors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B51156-4E18-4A85-B030-5424AB0B2E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61"/>
          <a:stretch/>
        </p:blipFill>
        <p:spPr>
          <a:xfrm>
            <a:off x="10466772" y="2705099"/>
            <a:ext cx="700227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2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BBD7CED-C402-47C2-97D9-E2E4700551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29" r="1329"/>
          <a:stretch>
            <a:fillRect/>
          </a:stretch>
        </p:blipFill>
        <p:spPr>
          <a:xfrm>
            <a:off x="5183188" y="996303"/>
            <a:ext cx="6172200" cy="48736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86C275D-5578-44D2-9FC4-9168A664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deconvolution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E45C95-3535-4BD4-8907-CCF24DEDB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61"/>
          <a:stretch/>
        </p:blipFill>
        <p:spPr>
          <a:xfrm>
            <a:off x="10466772" y="2705099"/>
            <a:ext cx="700227" cy="143827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508CE0-83B8-4C15-959A-18251EF2C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4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D1D94FC-9306-4E4E-9C2E-24AD6AB9A5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329" r="1329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86C275D-5578-44D2-9FC4-9168A664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deconvolution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2F9B48-93A3-4726-8AAD-4F3BFDB3C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E45C95-3535-4BD4-8907-CCF24DEDB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410" y="2705099"/>
            <a:ext cx="838200" cy="1438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D006F8-2449-46DF-A5A1-4231853459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61"/>
          <a:stretch/>
        </p:blipFill>
        <p:spPr>
          <a:xfrm>
            <a:off x="10457894" y="2705099"/>
            <a:ext cx="700227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9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6175-CF2B-4585-9EF5-0D1CE3D4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CHGA Expression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27062-AB29-4635-B5C5-EF195D6FF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Covers most of the slide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6C534FB-8697-4649-83FA-11C4B746C1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29" r="132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0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6175-CF2B-4585-9EF5-0D1CE3D4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CHGA Expression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27062-AB29-4635-B5C5-EF195D6FF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469C009-B6EC-400D-A343-2DFBD71544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29" r="132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4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6175-CF2B-4585-9EF5-0D1CE3D4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CD3 Expression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27062-AB29-4635-B5C5-EF195D6FF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Concentrated at the periphery of the tumor</a:t>
            </a:r>
          </a:p>
          <a:p>
            <a:r>
              <a:rPr lang="en-US" dirty="0"/>
              <a:t>Possibly some tumor infiltration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7938774-631E-4FC3-A1CE-1017E3CDAD7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29" r="132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6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6175-CF2B-4585-9EF5-0D1CE3D4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CD3 Expression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27062-AB29-4635-B5C5-EF195D6FF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39633B6-49F2-4ABA-919E-AA21113C07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29" r="132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9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9D5C281-AED4-488B-A565-13E4003A2F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329" r="1329"/>
          <a:stretch>
            <a:fillRect/>
          </a:stretch>
        </p:blipFill>
        <p:spPr>
          <a:xfrm>
            <a:off x="5218700" y="987425"/>
            <a:ext cx="6172200" cy="48736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86C275D-5578-44D2-9FC4-9168A664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clustering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2F9B48-93A3-4726-8AAD-4F3BFDB3C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K-means clustering into 4 groups</a:t>
            </a:r>
          </a:p>
          <a:p>
            <a:r>
              <a:rPr lang="en-US" dirty="0"/>
              <a:t>State 3 and possibly 4 are technical artefacts</a:t>
            </a:r>
          </a:p>
          <a:p>
            <a:r>
              <a:rPr lang="en-US" dirty="0"/>
              <a:t>Green corresponds best to T cell expression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9D81E1-14BA-4DB1-A50E-A2721FE7F0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29"/>
          <a:stretch/>
        </p:blipFill>
        <p:spPr>
          <a:xfrm>
            <a:off x="10520040" y="2127883"/>
            <a:ext cx="922206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3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7DC8F49-3709-4906-ACC4-FF763390D3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329" r="13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86C275D-5578-44D2-9FC4-9168A664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clustering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2F9B48-93A3-4726-8AAD-4F3BFDB3C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4A3A5C-5430-48E9-92D8-C9F128E912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29"/>
          <a:stretch/>
        </p:blipFill>
        <p:spPr>
          <a:xfrm>
            <a:off x="10520040" y="2127883"/>
            <a:ext cx="922206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22D230BA-0B95-48C7-B2D4-F733C33E20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329" r="1329"/>
          <a:stretch>
            <a:fillRect/>
          </a:stretch>
        </p:blipFill>
        <p:spPr>
          <a:xfrm>
            <a:off x="5218700" y="987425"/>
            <a:ext cx="6172200" cy="48736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86C275D-5578-44D2-9FC4-9168A664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clustering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2F9B48-93A3-4726-8AAD-4F3BFDB3C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Takes into account spatial structure of the data by encouraging neighboring spots to be the same state</a:t>
            </a:r>
          </a:p>
          <a:p>
            <a:r>
              <a:rPr lang="en-US" dirty="0"/>
              <a:t>Again state 3 and possibly 4 are technical artifacts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BFE28B-D159-4CD4-94F4-F09C884894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29"/>
          <a:stretch/>
        </p:blipFill>
        <p:spPr>
          <a:xfrm>
            <a:off x="10520040" y="2127883"/>
            <a:ext cx="922206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9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8DD9CF1-C0B9-499A-AC35-32919C6303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329" r="13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86C275D-5578-44D2-9FC4-9168A664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clustering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2F9B48-93A3-4726-8AAD-4F3BFDB3C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A03EEB-7C13-4BA3-B749-C6D265F87F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29"/>
          <a:stretch/>
        </p:blipFill>
        <p:spPr>
          <a:xfrm>
            <a:off x="10520040" y="2127883"/>
            <a:ext cx="922206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5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170</Words>
  <Application>Microsoft Office PowerPoint</Application>
  <PresentationFormat>Widescreen</PresentationFormat>
  <Paragraphs>33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MCC sample 044A clustering analysis</vt:lpstr>
      <vt:lpstr>CHGA Expression</vt:lpstr>
      <vt:lpstr>CHGA Expression</vt:lpstr>
      <vt:lpstr>CD3 Expression</vt:lpstr>
      <vt:lpstr>CD3 Expression</vt:lpstr>
      <vt:lpstr>Naïve clustering</vt:lpstr>
      <vt:lpstr>Naïve clustering</vt:lpstr>
      <vt:lpstr>Spatial clustering</vt:lpstr>
      <vt:lpstr>Spatial clustering</vt:lpstr>
      <vt:lpstr>Spatial deconvolution</vt:lpstr>
      <vt:lpstr>Spatial deconvolution</vt:lpstr>
      <vt:lpstr>Spatial deconvolution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MCC sample 044A clustering analysis</dc:title>
  <dc:creator>Edward Zhao</dc:creator>
  <cp:lastModifiedBy>Edward Zhao</cp:lastModifiedBy>
  <cp:revision>12</cp:revision>
  <dcterms:created xsi:type="dcterms:W3CDTF">2020-04-10T17:39:44Z</dcterms:created>
  <dcterms:modified xsi:type="dcterms:W3CDTF">2020-04-10T21:48:01Z</dcterms:modified>
</cp:coreProperties>
</file>